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4033" r:id="rId1"/>
  </p:sldMasterIdLst>
  <p:notesMasterIdLst>
    <p:notesMasterId r:id="rId34"/>
  </p:notesMasterIdLst>
  <p:handoutMasterIdLst>
    <p:handoutMasterId r:id="rId35"/>
  </p:handoutMasterIdLst>
  <p:sldIdLst>
    <p:sldId id="256" r:id="rId2"/>
    <p:sldId id="283" r:id="rId3"/>
    <p:sldId id="265" r:id="rId4"/>
    <p:sldId id="267" r:id="rId5"/>
    <p:sldId id="268" r:id="rId6"/>
    <p:sldId id="275" r:id="rId7"/>
    <p:sldId id="266" r:id="rId8"/>
    <p:sldId id="293" r:id="rId9"/>
    <p:sldId id="276" r:id="rId10"/>
    <p:sldId id="269" r:id="rId11"/>
    <p:sldId id="278" r:id="rId12"/>
    <p:sldId id="259" r:id="rId13"/>
    <p:sldId id="291" r:id="rId14"/>
    <p:sldId id="292" r:id="rId15"/>
    <p:sldId id="289" r:id="rId16"/>
    <p:sldId id="290" r:id="rId17"/>
    <p:sldId id="262" r:id="rId18"/>
    <p:sldId id="272" r:id="rId19"/>
    <p:sldId id="271" r:id="rId20"/>
    <p:sldId id="280" r:id="rId21"/>
    <p:sldId id="284" r:id="rId22"/>
    <p:sldId id="285" r:id="rId23"/>
    <p:sldId id="286" r:id="rId24"/>
    <p:sldId id="287" r:id="rId25"/>
    <p:sldId id="281" r:id="rId26"/>
    <p:sldId id="270" r:id="rId27"/>
    <p:sldId id="279" r:id="rId28"/>
    <p:sldId id="282" r:id="rId29"/>
    <p:sldId id="288" r:id="rId30"/>
    <p:sldId id="274" r:id="rId31"/>
    <p:sldId id="294" r:id="rId32"/>
    <p:sldId id="277" r:id="rId33"/>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1296">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024">
          <p15:clr>
            <a:srgbClr val="A4A3A4"/>
          </p15:clr>
        </p15:guide>
        <p15:guide id="4"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09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75273" autoAdjust="0"/>
  </p:normalViewPr>
  <p:slideViewPr>
    <p:cSldViewPr>
      <p:cViewPr varScale="1">
        <p:scale>
          <a:sx n="68" d="100"/>
          <a:sy n="68" d="100"/>
        </p:scale>
        <p:origin x="900" y="60"/>
      </p:cViewPr>
      <p:guideLst>
        <p:guide orient="horz" pos="1296"/>
        <p:guide pos="2880"/>
      </p:guideLst>
    </p:cSldViewPr>
  </p:slideViewPr>
  <p:outlineViewPr>
    <p:cViewPr>
      <p:scale>
        <a:sx n="33" d="100"/>
        <a:sy n="33" d="100"/>
      </p:scale>
      <p:origin x="0" y="7242"/>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6" d="100"/>
          <a:sy n="76" d="100"/>
        </p:scale>
        <p:origin x="-1470" y="-90"/>
      </p:cViewPr>
      <p:guideLst>
        <p:guide orient="horz" pos="2880"/>
        <p:guide pos="2160"/>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dirty="0">
              <a:cs typeface="Calibri" panose="020F0502020204030204" pitchFamily="34" charset="0"/>
            </a:endParaRPr>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endParaRPr lang="en-US" dirty="0">
              <a:cs typeface="Calibri" panose="020F0502020204030204" pitchFamily="34" charset="0"/>
            </a:endParaRPr>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dirty="0">
              <a:cs typeface="Calibri" panose="020F0502020204030204" pitchFamily="34" charset="0"/>
            </a:endParaRPr>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41E57152-A8BF-4286-A1FF-DE850CD34E7E}" type="slidenum">
              <a:rPr lang="en-US" smtClean="0">
                <a:cs typeface="Calibri" panose="020F0502020204030204" pitchFamily="34" charset="0"/>
              </a:rPr>
              <a:t>‹#›</a:t>
            </a:fld>
            <a:endParaRPr lang="en-US" dirty="0">
              <a:cs typeface="Calibri" panose="020F0502020204030204" pitchFamily="34" charset="0"/>
            </a:endParaRPr>
          </a:p>
        </p:txBody>
      </p:sp>
    </p:spTree>
    <p:extLst>
      <p:ext uri="{BB962C8B-B14F-4D97-AF65-F5344CB8AC3E}">
        <p14:creationId xmlns:p14="http://schemas.microsoft.com/office/powerpoint/2010/main" val="3251962156"/>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31520" y="160021"/>
            <a:ext cx="2926080" cy="383381"/>
          </a:xfrm>
          <a:prstGeom prst="rect">
            <a:avLst/>
          </a:prstGeom>
        </p:spPr>
        <p:txBody>
          <a:bodyPr vert="horz" wrap="square" lIns="96661" tIns="48331" rIns="96661" bIns="48331" numCol="1" anchor="t" anchorCtr="0" compatLnSpc="1">
            <a:prstTxWarp prst="textNoShape">
              <a:avLst/>
            </a:prstTxWarp>
          </a:bodyPr>
          <a:lstStyle>
            <a:lvl1pPr eaLnBrk="1" hangingPunct="1">
              <a:defRPr sz="1500" b="1">
                <a:cs typeface="Calibri" panose="020F0502020204030204" pitchFamily="34" charset="0"/>
              </a:defRPr>
            </a:lvl1pPr>
          </a:lstStyle>
          <a:p>
            <a:pPr>
              <a:defRPr/>
            </a:pPr>
            <a:endParaRPr lang="en-US" altLang="en-US" dirty="0"/>
          </a:p>
        </p:txBody>
      </p:sp>
      <p:sp>
        <p:nvSpPr>
          <p:cNvPr id="3" name="Date Placeholder 2"/>
          <p:cNvSpPr>
            <a:spLocks noGrp="1"/>
          </p:cNvSpPr>
          <p:nvPr>
            <p:ph type="dt" idx="1"/>
          </p:nvPr>
        </p:nvSpPr>
        <p:spPr>
          <a:xfrm>
            <a:off x="4632960" y="160021"/>
            <a:ext cx="1950720" cy="383381"/>
          </a:xfrm>
          <a:prstGeom prst="rect">
            <a:avLst/>
          </a:prstGeom>
        </p:spPr>
        <p:txBody>
          <a:bodyPr vert="horz" wrap="square" lIns="96661" tIns="48331" rIns="96661" bIns="48331" numCol="1" anchor="t" anchorCtr="0" compatLnSpc="1">
            <a:prstTxWarp prst="textNoShape">
              <a:avLst/>
            </a:prstTxWarp>
          </a:bodyPr>
          <a:lstStyle>
            <a:lvl1pPr algn="r" eaLnBrk="1" hangingPunct="1">
              <a:defRPr sz="1300">
                <a:cs typeface="Calibri" panose="020F0502020204030204" pitchFamily="34" charset="0"/>
              </a:defRPr>
            </a:lvl1pPr>
          </a:lstStyle>
          <a:p>
            <a:pPr>
              <a:defRPr/>
            </a:pPr>
            <a:endParaRPr lang="en-US" alt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US" noProof="0"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noProof="0" dirty="0" smtClean="0"/>
              <a:t>Click to edit Master text styles</a:t>
            </a:r>
          </a:p>
          <a:p>
            <a:pPr lvl="1"/>
            <a:r>
              <a:rPr lang="en-US" noProof="0" dirty="0" smtClean="0"/>
              <a:t>Second level</a:t>
            </a:r>
          </a:p>
          <a:p>
            <a:pPr lvl="2"/>
            <a:r>
              <a:rPr lang="en-US" noProof="0" dirty="0" smtClean="0"/>
              <a:t>Third level</a:t>
            </a:r>
          </a:p>
        </p:txBody>
      </p:sp>
      <p:sp>
        <p:nvSpPr>
          <p:cNvPr id="6" name="Footer Placeholder 5"/>
          <p:cNvSpPr>
            <a:spLocks noGrp="1"/>
          </p:cNvSpPr>
          <p:nvPr>
            <p:ph type="ftr" sz="quarter" idx="4"/>
          </p:nvPr>
        </p:nvSpPr>
        <p:spPr>
          <a:xfrm>
            <a:off x="731520" y="9041130"/>
            <a:ext cx="2926080" cy="288370"/>
          </a:xfrm>
          <a:prstGeom prst="rect">
            <a:avLst/>
          </a:prstGeom>
        </p:spPr>
        <p:txBody>
          <a:bodyPr vert="horz" wrap="square" lIns="96661" tIns="48331" rIns="96661" bIns="48331" numCol="1" anchor="b" anchorCtr="0" compatLnSpc="1">
            <a:prstTxWarp prst="textNoShape">
              <a:avLst/>
            </a:prstTxWarp>
          </a:bodyPr>
          <a:lstStyle>
            <a:lvl1pPr eaLnBrk="1" hangingPunct="1">
              <a:defRPr sz="1300">
                <a:cs typeface="Calibri" panose="020F0502020204030204" pitchFamily="34" charset="0"/>
              </a:defRPr>
            </a:lvl1pPr>
          </a:lstStyle>
          <a:p>
            <a:pPr>
              <a:defRPr/>
            </a:pPr>
            <a:endParaRPr lang="en-US" altLang="en-US" dirty="0"/>
          </a:p>
        </p:txBody>
      </p:sp>
      <p:sp>
        <p:nvSpPr>
          <p:cNvPr id="7" name="Slide Number Placeholder 6"/>
          <p:cNvSpPr>
            <a:spLocks noGrp="1"/>
          </p:cNvSpPr>
          <p:nvPr>
            <p:ph type="sldNum" sz="quarter" idx="5"/>
          </p:nvPr>
        </p:nvSpPr>
        <p:spPr>
          <a:xfrm>
            <a:off x="4731174" y="9099471"/>
            <a:ext cx="1852507" cy="286703"/>
          </a:xfrm>
          <a:prstGeom prst="rect">
            <a:avLst/>
          </a:prstGeom>
        </p:spPr>
        <p:txBody>
          <a:bodyPr vert="horz" wrap="square" lIns="96661" tIns="48331" rIns="96661" bIns="48331" numCol="1" anchor="b" anchorCtr="0" compatLnSpc="1">
            <a:prstTxWarp prst="textNoShape">
              <a:avLst/>
            </a:prstTxWarp>
          </a:bodyPr>
          <a:lstStyle>
            <a:lvl1pPr algn="r" eaLnBrk="1" hangingPunct="1">
              <a:defRPr sz="1500" smtClean="0">
                <a:cs typeface="Calibri" panose="020F0502020204030204" pitchFamily="34" charset="0"/>
              </a:defRPr>
            </a:lvl1pPr>
          </a:lstStyle>
          <a:p>
            <a:pPr>
              <a:defRPr/>
            </a:pPr>
            <a:fld id="{323AF958-7DBB-4296-AC7B-C80BF51505A7}" type="slidenum">
              <a:rPr lang="en-US" altLang="en-US" smtClean="0"/>
              <a:pPr>
                <a:defRPr/>
              </a:pPr>
              <a:t>‹#›</a:t>
            </a:fld>
            <a:endParaRPr lang="en-US" altLang="en-US" dirty="0"/>
          </a:p>
        </p:txBody>
      </p:sp>
    </p:spTree>
    <p:extLst>
      <p:ext uri="{BB962C8B-B14F-4D97-AF65-F5344CB8AC3E}">
        <p14:creationId xmlns:p14="http://schemas.microsoft.com/office/powerpoint/2010/main" val="2629802950"/>
      </p:ext>
    </p:extLst>
  </p:cSld>
  <p:clrMap bg1="lt1" tx1="dk1" bg2="lt2" tx2="dk2" accent1="accent1" accent2="accent2" accent3="accent3" accent4="accent4" accent5="accent5" accent6="accent6" hlink="hlink" folHlink="folHlink"/>
  <p:hf hdr="0" ftr="0"/>
  <p:notesStyle>
    <a:lvl1pPr marL="169863" indent="-169863" algn="l" rtl="0" eaLnBrk="0" fontAlgn="base" hangingPunct="0">
      <a:spcBef>
        <a:spcPct val="30000"/>
      </a:spcBef>
      <a:spcAft>
        <a:spcPct val="0"/>
      </a:spcAft>
      <a:buClr>
        <a:schemeClr val="accent2"/>
      </a:buClr>
      <a:buSzPct val="95000"/>
      <a:buFont typeface="Calibri" panose="020F0502020204030204" pitchFamily="34" charset="0"/>
      <a:buChar char="●"/>
      <a:defRPr sz="1400" kern="1200">
        <a:solidFill>
          <a:schemeClr val="tx1"/>
        </a:solidFill>
        <a:latin typeface="+mn-lt"/>
        <a:ea typeface="+mn-ea"/>
        <a:cs typeface="+mn-cs"/>
      </a:defRPr>
    </a:lvl1pPr>
    <a:lvl2pPr marL="404813" indent="-169863" algn="l" rtl="0" eaLnBrk="0" fontAlgn="base" hangingPunct="0">
      <a:spcBef>
        <a:spcPct val="30000"/>
      </a:spcBef>
      <a:spcAft>
        <a:spcPct val="0"/>
      </a:spcAft>
      <a:buClr>
        <a:srgbClr val="009900"/>
      </a:buClr>
      <a:buSzPct val="70000"/>
      <a:buFont typeface="Wingdings" panose="05000000000000000000" pitchFamily="2" charset="2"/>
      <a:buChar char="n"/>
      <a:defRPr sz="1400" kern="1200">
        <a:solidFill>
          <a:schemeClr val="tx1"/>
        </a:solidFill>
        <a:latin typeface="+mn-lt"/>
        <a:ea typeface="+mn-ea"/>
        <a:cs typeface="+mn-cs"/>
      </a:defRPr>
    </a:lvl2pPr>
    <a:lvl3pPr marL="574675" indent="-169863" algn="l" rtl="0" eaLnBrk="0" fontAlgn="base" hangingPunct="0">
      <a:spcBef>
        <a:spcPct val="30000"/>
      </a:spcBef>
      <a:spcAft>
        <a:spcPct val="0"/>
      </a:spcAft>
      <a:buClr>
        <a:srgbClr val="0070C0"/>
      </a:buClr>
      <a:buSzPct val="70000"/>
      <a:buFont typeface="Wingdings" panose="05000000000000000000" pitchFamily="2" charset="2"/>
      <a:buChar char="®"/>
      <a:defRPr sz="1400" kern="1200">
        <a:solidFill>
          <a:schemeClr val="tx1"/>
        </a:solidFill>
        <a:latin typeface="+mn-lt"/>
        <a:ea typeface="+mn-ea"/>
        <a:cs typeface="+mn-cs"/>
      </a:defRPr>
    </a:lvl3pPr>
    <a:lvl4pPr marL="1600200" indent="-228600" algn="l" rtl="0" eaLnBrk="0" fontAlgn="base" hangingPunct="0">
      <a:spcBef>
        <a:spcPct val="30000"/>
      </a:spcBef>
      <a:spcAft>
        <a:spcPct val="0"/>
      </a:spcAft>
      <a:defRPr sz="1200" kern="1200">
        <a:solidFill>
          <a:schemeClr val="tx1"/>
        </a:solidFill>
        <a:latin typeface="+mn-lt"/>
        <a:ea typeface="+mn-ea"/>
        <a:cs typeface="+mn-cs"/>
      </a:defRPr>
    </a:lvl4pPr>
    <a:lvl5pPr marL="2057400" indent="-2286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EFCA084A-C5C2-4D36-AEF2-E075C0418ADF}" type="slidenum">
              <a:rPr lang="en-US" altLang="en-US"/>
              <a:pPr>
                <a:spcBef>
                  <a:spcPct val="0"/>
                </a:spcBef>
                <a:buClrTx/>
                <a:buSzTx/>
                <a:buFontTx/>
                <a:buNone/>
              </a:pPr>
              <a:t>1</a:t>
            </a:fld>
            <a:endParaRPr lang="en-US" altLang="en-US" dirty="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24660761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5"/>
          <p:cNvSpPr txBox="1">
            <a:spLocks noGrp="1"/>
          </p:cNvSpPr>
          <p:nvPr/>
        </p:nvSpPr>
        <p:spPr bwMode="auto">
          <a:xfrm>
            <a:off x="0" y="9119474"/>
            <a:ext cx="3169920" cy="480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nchor="b"/>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buClrTx/>
              <a:buSzTx/>
              <a:buFontTx/>
              <a:buNone/>
            </a:pPr>
            <a:r>
              <a:rPr lang="en-US" altLang="en-US" sz="1300" dirty="0">
                <a:cs typeface="Calibri" panose="020F0502020204030204" pitchFamily="34" charset="0"/>
              </a:rPr>
              <a:t>01CourseIntro 2010</a:t>
            </a:r>
          </a:p>
        </p:txBody>
      </p:sp>
      <p:sp>
        <p:nvSpPr>
          <p:cNvPr id="29699" name="Rectangle 7"/>
          <p:cNvSpPr txBox="1">
            <a:spLocks noGrp="1" noChangeArrowheads="1"/>
          </p:cNvSpPr>
          <p:nvPr/>
        </p:nvSpPr>
        <p:spPr bwMode="auto">
          <a:xfrm>
            <a:off x="4143587" y="9119474"/>
            <a:ext cx="3169920" cy="480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nchor="b"/>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buClrTx/>
              <a:buSzTx/>
              <a:buFontTx/>
              <a:buNone/>
            </a:pPr>
            <a:fld id="{EFA04285-DC9F-42D2-BC19-23FBDC384B4F}" type="slidenum">
              <a:rPr lang="en-US" altLang="en-US" sz="1300">
                <a:cs typeface="Calibri" panose="020F0502020204030204" pitchFamily="34" charset="0"/>
              </a:rPr>
              <a:pPr algn="r" eaLnBrk="1" hangingPunct="1">
                <a:spcBef>
                  <a:spcPct val="0"/>
                </a:spcBef>
                <a:buClrTx/>
                <a:buSzTx/>
                <a:buFontTx/>
                <a:buNone/>
              </a:pPr>
              <a:t>15</a:t>
            </a:fld>
            <a:endParaRPr lang="en-US" altLang="en-US" sz="1300" dirty="0">
              <a:cs typeface="Calibri" panose="020F0502020204030204" pitchFamily="34" charset="0"/>
            </a:endParaRPr>
          </a:p>
        </p:txBody>
      </p:sp>
      <p:sp>
        <p:nvSpPr>
          <p:cNvPr id="29700" name="Rectangle 2"/>
          <p:cNvSpPr>
            <a:spLocks noGrp="1" noRot="1" noChangeAspect="1" noChangeArrowheads="1" noTextEdit="1"/>
          </p:cNvSpPr>
          <p:nvPr>
            <p:ph type="sldImg"/>
          </p:nvPr>
        </p:nvSpPr>
        <p:spPr bwMode="auto">
          <a:xfrm>
            <a:off x="1443038" y="922338"/>
            <a:ext cx="4427537" cy="33210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3"/>
          <p:cNvSpPr>
            <a:spLocks noGrp="1" noChangeArrowheads="1"/>
          </p:cNvSpPr>
          <p:nvPr>
            <p:ph type="body" idx="1"/>
          </p:nvPr>
        </p:nvSpPr>
        <p:spPr bwMode="auto">
          <a:xfrm>
            <a:off x="1131147" y="4567237"/>
            <a:ext cx="5056293" cy="439388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15793" indent="-115793" eaLnBrk="1" hangingPunct="1">
              <a:lnSpc>
                <a:spcPct val="120000"/>
              </a:lnSpc>
              <a:spcBef>
                <a:spcPct val="0"/>
              </a:spcBef>
              <a:buFont typeface="Wingdings" panose="05000000000000000000" pitchFamily="2" charset="2"/>
              <a:buChar char="§"/>
            </a:pPr>
            <a:endParaRPr lang="en-US" altLang="en-US" dirty="0" smtClean="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4742283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ITIN – individual taxpayer identification number assigned by IRS</a:t>
            </a:r>
          </a:p>
          <a:p>
            <a:r>
              <a:rPr lang="en-US" altLang="en-US" dirty="0" smtClean="0"/>
              <a:t>ATIN- adoption taxpayer identification number assigned by IRS</a:t>
            </a: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85372" indent="-302066">
              <a:defRPr>
                <a:solidFill>
                  <a:schemeClr val="tx1"/>
                </a:solidFill>
                <a:latin typeface="Calibri" panose="020F0502020204030204" pitchFamily="34" charset="0"/>
                <a:cs typeface="Arial" panose="020B0604020202020204" pitchFamily="34" charset="0"/>
              </a:defRPr>
            </a:lvl2pPr>
            <a:lvl3pPr marL="1208265" indent="-241653">
              <a:defRPr>
                <a:solidFill>
                  <a:schemeClr val="tx1"/>
                </a:solidFill>
                <a:latin typeface="Calibri" panose="020F0502020204030204" pitchFamily="34" charset="0"/>
                <a:cs typeface="Arial" panose="020B0604020202020204" pitchFamily="34" charset="0"/>
              </a:defRPr>
            </a:lvl3pPr>
            <a:lvl4pPr marL="1691571" indent="-241653">
              <a:defRPr>
                <a:solidFill>
                  <a:schemeClr val="tx1"/>
                </a:solidFill>
                <a:latin typeface="Calibri" panose="020F0502020204030204" pitchFamily="34" charset="0"/>
                <a:cs typeface="Arial" panose="020B0604020202020204" pitchFamily="34" charset="0"/>
              </a:defRPr>
            </a:lvl4pPr>
            <a:lvl5pPr marL="2174878" indent="-241653">
              <a:defRPr>
                <a:solidFill>
                  <a:schemeClr val="tx1"/>
                </a:solidFill>
                <a:latin typeface="Calibri" panose="020F0502020204030204" pitchFamily="34" charset="0"/>
                <a:cs typeface="Arial" panose="020B0604020202020204" pitchFamily="34" charset="0"/>
              </a:defRPr>
            </a:lvl5pPr>
            <a:lvl6pPr marL="2658184" indent="-24165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141490" indent="-24165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624796" indent="-24165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4108102" indent="-24165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95AF44F2-23F1-4B7D-8912-E6D9046FE9E4}" type="slidenum">
              <a:rPr lang="en-US" altLang="en-US">
                <a:cs typeface="Calibri" panose="020F0502020204030204" pitchFamily="34" charset="0"/>
              </a:rPr>
              <a:pPr/>
              <a:t>16</a:t>
            </a:fld>
            <a:endParaRPr lang="en-US" altLang="en-US" dirty="0">
              <a:cs typeface="Calibri" panose="020F0502020204030204" pitchFamily="34" charset="0"/>
            </a:endParaRPr>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6102999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None/>
            </a:pPr>
            <a:endParaRPr lang="en-US" altLang="en-US" dirty="0"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CE560CD6-02E9-43DF-BC7D-C6099839C952}" type="slidenum">
              <a:rPr lang="en-US" altLang="en-US"/>
              <a:pPr>
                <a:spcBef>
                  <a:spcPct val="0"/>
                </a:spcBef>
                <a:buClrTx/>
                <a:buSzTx/>
                <a:buFontTx/>
                <a:buNone/>
              </a:pPr>
              <a:t>17</a:t>
            </a:fld>
            <a:endParaRPr lang="en-US" altLang="en-US" dirty="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25895188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2447F693-8D25-4985-8F5F-C0F3ADB98E62}" type="slidenum">
              <a:rPr lang="en-US" altLang="en-US"/>
              <a:pPr>
                <a:spcBef>
                  <a:spcPct val="0"/>
                </a:spcBef>
                <a:buClrTx/>
                <a:buSzTx/>
                <a:buFontTx/>
                <a:buNone/>
              </a:pPr>
              <a:t>18</a:t>
            </a:fld>
            <a:endParaRPr lang="en-US" altLang="en-US" dirty="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35185449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hangingPunct="1">
              <a:spcBef>
                <a:spcPct val="0"/>
              </a:spcBef>
              <a:buNone/>
            </a:pPr>
            <a:r>
              <a:rPr lang="en-US" altLang="en-US" dirty="0" smtClean="0"/>
              <a:t>This term used in TaxSlayer instructions, but the term doesn’t appear on the screen.</a:t>
            </a: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3E51CDBB-10E7-490B-9612-00E2D7947103}" type="slidenum">
              <a:rPr lang="en-US" altLang="en-US"/>
              <a:pPr>
                <a:spcBef>
                  <a:spcPct val="0"/>
                </a:spcBef>
                <a:buClrTx/>
                <a:buSzTx/>
                <a:buFontTx/>
                <a:buNone/>
              </a:pPr>
              <a:t>19</a:t>
            </a:fld>
            <a:endParaRPr lang="en-US" altLang="en-US" dirty="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414113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5"/>
          <p:cNvSpPr txBox="1">
            <a:spLocks noGrp="1"/>
          </p:cNvSpPr>
          <p:nvPr/>
        </p:nvSpPr>
        <p:spPr bwMode="auto">
          <a:xfrm>
            <a:off x="0" y="9119474"/>
            <a:ext cx="3169920" cy="480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nchor="b"/>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buClrTx/>
              <a:buSzTx/>
              <a:buFontTx/>
              <a:buNone/>
            </a:pPr>
            <a:r>
              <a:rPr lang="en-US" altLang="en-US" sz="1300" dirty="0">
                <a:cs typeface="Calibri" panose="020F0502020204030204" pitchFamily="34" charset="0"/>
              </a:rPr>
              <a:t>01CourseIntro 2010</a:t>
            </a:r>
          </a:p>
        </p:txBody>
      </p:sp>
      <p:sp>
        <p:nvSpPr>
          <p:cNvPr id="39939" name="Rectangle 7"/>
          <p:cNvSpPr txBox="1">
            <a:spLocks noGrp="1" noChangeArrowheads="1"/>
          </p:cNvSpPr>
          <p:nvPr/>
        </p:nvSpPr>
        <p:spPr bwMode="auto">
          <a:xfrm>
            <a:off x="4143587" y="9119474"/>
            <a:ext cx="3169920" cy="480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nchor="b"/>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buClrTx/>
              <a:buSzTx/>
              <a:buFontTx/>
              <a:buNone/>
            </a:pPr>
            <a:fld id="{88098F26-4724-4A0C-9648-4B241B2FFCD5}" type="slidenum">
              <a:rPr lang="en-US" altLang="en-US" sz="1300">
                <a:cs typeface="Calibri" panose="020F0502020204030204" pitchFamily="34" charset="0"/>
              </a:rPr>
              <a:pPr algn="r" eaLnBrk="1" hangingPunct="1">
                <a:spcBef>
                  <a:spcPct val="0"/>
                </a:spcBef>
                <a:buClrTx/>
                <a:buSzTx/>
                <a:buFontTx/>
                <a:buNone/>
              </a:pPr>
              <a:t>20</a:t>
            </a:fld>
            <a:endParaRPr lang="en-US" altLang="en-US" sz="1300" dirty="0">
              <a:cs typeface="Calibri" panose="020F0502020204030204" pitchFamily="34" charset="0"/>
            </a:endParaRPr>
          </a:p>
        </p:txBody>
      </p:sp>
      <p:sp>
        <p:nvSpPr>
          <p:cNvPr id="39940" name="Rectangle 2"/>
          <p:cNvSpPr>
            <a:spLocks noGrp="1" noRot="1" noChangeAspect="1" noChangeArrowheads="1" noTextEdit="1"/>
          </p:cNvSpPr>
          <p:nvPr>
            <p:ph type="sldImg"/>
          </p:nvPr>
        </p:nvSpPr>
        <p:spPr bwMode="auto">
          <a:xfrm>
            <a:off x="1443038" y="922338"/>
            <a:ext cx="4427537" cy="33210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1" name="Rectangle 3"/>
          <p:cNvSpPr>
            <a:spLocks noGrp="1" noChangeArrowheads="1"/>
          </p:cNvSpPr>
          <p:nvPr>
            <p:ph type="body" idx="1"/>
          </p:nvPr>
        </p:nvSpPr>
        <p:spPr bwMode="auto">
          <a:xfrm>
            <a:off x="1131147" y="4567237"/>
            <a:ext cx="5056293" cy="439388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15793" indent="-115793" eaLnBrk="1" hangingPunct="1">
              <a:lnSpc>
                <a:spcPct val="120000"/>
              </a:lnSpc>
              <a:spcBef>
                <a:spcPct val="0"/>
              </a:spcBef>
              <a:buFont typeface="Wingdings" panose="05000000000000000000" pitchFamily="2" charset="2"/>
              <a:buChar char="§"/>
            </a:pPr>
            <a:r>
              <a:rPr lang="en-US" altLang="en-US" dirty="0" smtClean="0"/>
              <a:t>To have future communication with IRS in Spanish, use W-7S</a:t>
            </a:r>
          </a:p>
          <a:p>
            <a:pPr marL="115793" indent="-115793" eaLnBrk="1" hangingPunct="1">
              <a:lnSpc>
                <a:spcPct val="120000"/>
              </a:lnSpc>
              <a:spcBef>
                <a:spcPct val="0"/>
              </a:spcBef>
              <a:buFont typeface="Wingdings" panose="05000000000000000000" pitchFamily="2" charset="2"/>
              <a:buChar char="§"/>
            </a:pPr>
            <a:r>
              <a:rPr lang="en-US" altLang="en-US" dirty="0" smtClean="0"/>
              <a:t>Limited exception to filing when no tax return is required</a:t>
            </a:r>
          </a:p>
          <a:p>
            <a:pPr marL="115793" indent="-115793" eaLnBrk="1" hangingPunct="1">
              <a:lnSpc>
                <a:spcPct val="120000"/>
              </a:lnSpc>
              <a:spcBef>
                <a:spcPct val="0"/>
              </a:spcBef>
              <a:buFont typeface="Wingdings" panose="05000000000000000000" pitchFamily="2" charset="2"/>
              <a:buChar char="§"/>
            </a:pPr>
            <a:r>
              <a:rPr lang="en-US" altLang="en-US" dirty="0" smtClean="0"/>
              <a:t>Effective 1/1/13, only acceptable documents are:</a:t>
            </a:r>
          </a:p>
          <a:p>
            <a:pPr marL="364158" lvl="1" indent="-115793" eaLnBrk="1" hangingPunct="1">
              <a:lnSpc>
                <a:spcPct val="120000"/>
              </a:lnSpc>
              <a:spcBef>
                <a:spcPct val="0"/>
              </a:spcBef>
              <a:buFont typeface="Wingdings" panose="05000000000000000000" pitchFamily="2" charset="2"/>
              <a:buChar char="§"/>
            </a:pPr>
            <a:r>
              <a:rPr lang="en-US" altLang="en-US" dirty="0" smtClean="0"/>
              <a:t>Passport (stand alone document) </a:t>
            </a:r>
          </a:p>
          <a:p>
            <a:pPr marL="364158" lvl="1" indent="-115793" eaLnBrk="1" hangingPunct="1">
              <a:lnSpc>
                <a:spcPct val="120000"/>
              </a:lnSpc>
              <a:spcBef>
                <a:spcPct val="0"/>
              </a:spcBef>
              <a:buFont typeface="Wingdings" panose="05000000000000000000" pitchFamily="2" charset="2"/>
              <a:buChar char="§"/>
            </a:pPr>
            <a:r>
              <a:rPr lang="en-US" altLang="en-US" dirty="0" smtClean="0"/>
              <a:t>National identification card (must show photo, name, current address, date of birth, and expiration date) </a:t>
            </a:r>
          </a:p>
          <a:p>
            <a:pPr marL="364158" lvl="1" indent="-115793" eaLnBrk="1" hangingPunct="1">
              <a:lnSpc>
                <a:spcPct val="120000"/>
              </a:lnSpc>
              <a:spcBef>
                <a:spcPct val="0"/>
              </a:spcBef>
              <a:buFont typeface="Wingdings" panose="05000000000000000000" pitchFamily="2" charset="2"/>
              <a:buChar char="§"/>
            </a:pPr>
            <a:r>
              <a:rPr lang="en-US" altLang="en-US" dirty="0" smtClean="0"/>
              <a:t>U.S. driver's license </a:t>
            </a:r>
          </a:p>
          <a:p>
            <a:pPr marL="364158" lvl="1" indent="-115793" eaLnBrk="1" hangingPunct="1">
              <a:lnSpc>
                <a:spcPct val="120000"/>
              </a:lnSpc>
              <a:spcBef>
                <a:spcPct val="0"/>
              </a:spcBef>
              <a:buFont typeface="Wingdings" panose="05000000000000000000" pitchFamily="2" charset="2"/>
              <a:buChar char="§"/>
            </a:pPr>
            <a:r>
              <a:rPr lang="en-US" altLang="en-US" dirty="0" smtClean="0"/>
              <a:t>Civil birth certificate (required for dependents under 18 years of age) </a:t>
            </a:r>
          </a:p>
          <a:p>
            <a:pPr marL="364158" lvl="1" indent="-115793" eaLnBrk="1" hangingPunct="1">
              <a:lnSpc>
                <a:spcPct val="120000"/>
              </a:lnSpc>
              <a:spcBef>
                <a:spcPct val="0"/>
              </a:spcBef>
              <a:buFont typeface="Wingdings" panose="05000000000000000000" pitchFamily="2" charset="2"/>
              <a:buChar char="§"/>
            </a:pPr>
            <a:r>
              <a:rPr lang="en-US" altLang="en-US" dirty="0" smtClean="0"/>
              <a:t>Foreign driver's license </a:t>
            </a:r>
          </a:p>
          <a:p>
            <a:pPr marL="364158" lvl="1" indent="-115793" eaLnBrk="1" hangingPunct="1">
              <a:lnSpc>
                <a:spcPct val="120000"/>
              </a:lnSpc>
              <a:spcBef>
                <a:spcPct val="0"/>
              </a:spcBef>
              <a:buFont typeface="Wingdings" panose="05000000000000000000" pitchFamily="2" charset="2"/>
              <a:buChar char="§"/>
            </a:pPr>
            <a:r>
              <a:rPr lang="en-US" altLang="en-US" dirty="0" smtClean="0"/>
              <a:t>U.S. state identification card </a:t>
            </a:r>
          </a:p>
          <a:p>
            <a:pPr marL="364158" lvl="1" indent="-115793" eaLnBrk="1" hangingPunct="1">
              <a:lnSpc>
                <a:spcPct val="120000"/>
              </a:lnSpc>
              <a:spcBef>
                <a:spcPct val="0"/>
              </a:spcBef>
              <a:buFont typeface="Wingdings" panose="05000000000000000000" pitchFamily="2" charset="2"/>
              <a:buChar char="§"/>
            </a:pPr>
            <a:r>
              <a:rPr lang="en-US" altLang="en-US" dirty="0" smtClean="0"/>
              <a:t>Foreign voter's registration card </a:t>
            </a:r>
          </a:p>
          <a:p>
            <a:pPr marL="364158" lvl="1" indent="-115793" eaLnBrk="1" hangingPunct="1">
              <a:lnSpc>
                <a:spcPct val="120000"/>
              </a:lnSpc>
              <a:spcBef>
                <a:spcPct val="0"/>
              </a:spcBef>
              <a:buFont typeface="Wingdings" panose="05000000000000000000" pitchFamily="2" charset="2"/>
              <a:buChar char="§"/>
            </a:pPr>
            <a:r>
              <a:rPr lang="en-US" altLang="en-US" dirty="0" smtClean="0"/>
              <a:t>U.S. military identification card </a:t>
            </a:r>
          </a:p>
          <a:p>
            <a:pPr marL="364158" lvl="1" indent="-115793" eaLnBrk="1" hangingPunct="1">
              <a:lnSpc>
                <a:spcPct val="120000"/>
              </a:lnSpc>
              <a:spcBef>
                <a:spcPct val="0"/>
              </a:spcBef>
              <a:buFont typeface="Wingdings" panose="05000000000000000000" pitchFamily="2" charset="2"/>
              <a:buChar char="§"/>
            </a:pPr>
            <a:r>
              <a:rPr lang="en-US" altLang="en-US" dirty="0" smtClean="0"/>
              <a:t>Foreign military identification card </a:t>
            </a:r>
          </a:p>
          <a:p>
            <a:pPr marL="364158" lvl="1" indent="-115793" eaLnBrk="1" hangingPunct="1">
              <a:lnSpc>
                <a:spcPct val="120000"/>
              </a:lnSpc>
              <a:spcBef>
                <a:spcPct val="0"/>
              </a:spcBef>
              <a:buFont typeface="Wingdings" panose="05000000000000000000" pitchFamily="2" charset="2"/>
              <a:buChar char="§"/>
            </a:pPr>
            <a:r>
              <a:rPr lang="en-US" altLang="en-US" dirty="0" smtClean="0"/>
              <a:t>Visa </a:t>
            </a:r>
          </a:p>
          <a:p>
            <a:pPr marL="364158" lvl="1" indent="-115793" eaLnBrk="1" hangingPunct="1">
              <a:lnSpc>
                <a:spcPct val="120000"/>
              </a:lnSpc>
              <a:spcBef>
                <a:spcPct val="0"/>
              </a:spcBef>
              <a:buFont typeface="Wingdings" panose="05000000000000000000" pitchFamily="2" charset="2"/>
              <a:buChar char="§"/>
            </a:pPr>
            <a:r>
              <a:rPr lang="en-US" altLang="en-US" dirty="0" smtClean="0"/>
              <a:t>U.S. Citizenship and Immigration Services (USCIS) photo identification </a:t>
            </a:r>
          </a:p>
          <a:p>
            <a:pPr marL="364158" lvl="1" indent="-115793" eaLnBrk="1" hangingPunct="1">
              <a:lnSpc>
                <a:spcPct val="120000"/>
              </a:lnSpc>
              <a:spcBef>
                <a:spcPct val="0"/>
              </a:spcBef>
              <a:buFont typeface="Wingdings" panose="05000000000000000000" pitchFamily="2" charset="2"/>
              <a:buChar char="§"/>
            </a:pPr>
            <a:r>
              <a:rPr lang="en-US" altLang="en-US" dirty="0" smtClean="0"/>
              <a:t>Medical records (dependents only – under 6, under 18 if a student) </a:t>
            </a:r>
          </a:p>
          <a:p>
            <a:pPr marL="364158" lvl="1" indent="-115793" eaLnBrk="1" hangingPunct="1">
              <a:lnSpc>
                <a:spcPct val="120000"/>
              </a:lnSpc>
              <a:spcBef>
                <a:spcPct val="0"/>
              </a:spcBef>
              <a:buFont typeface="Wingdings" panose="05000000000000000000" pitchFamily="2" charset="2"/>
              <a:buChar char="§"/>
            </a:pPr>
            <a:r>
              <a:rPr lang="en-US" altLang="en-US" dirty="0" smtClean="0"/>
              <a:t>School records (dependents only – under 14, under 18 if a student)</a:t>
            </a:r>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38809502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hangingPunct="1">
              <a:spcBef>
                <a:spcPct val="0"/>
              </a:spcBef>
              <a:buNone/>
            </a:pPr>
            <a:endParaRPr lang="en-US" altLang="en-US" dirty="0" smtClean="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8C4621C2-2BCE-408A-AFCD-88EA842295CB}" type="slidenum">
              <a:rPr lang="en-US" altLang="en-US"/>
              <a:pPr>
                <a:spcBef>
                  <a:spcPct val="0"/>
                </a:spcBef>
                <a:buClrTx/>
                <a:buSzTx/>
                <a:buFontTx/>
                <a:buNone/>
              </a:pPr>
              <a:t>21</a:t>
            </a:fld>
            <a:endParaRPr lang="en-US" altLang="en-US" dirty="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19789742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hangingPunct="1">
              <a:spcBef>
                <a:spcPct val="0"/>
              </a:spcBef>
              <a:buNone/>
            </a:pPr>
            <a:endParaRPr lang="en-US" altLang="en-US" dirty="0" smtClean="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A0E48841-D262-421E-BC93-CB1D7647D406}" type="slidenum">
              <a:rPr lang="en-US" altLang="en-US"/>
              <a:pPr>
                <a:spcBef>
                  <a:spcPct val="0"/>
                </a:spcBef>
                <a:buClrTx/>
                <a:buSzTx/>
                <a:buFontTx/>
                <a:buNone/>
              </a:pPr>
              <a:t>22</a:t>
            </a:fld>
            <a:endParaRPr lang="en-US" altLang="en-US" dirty="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21911377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hangingPunct="1">
              <a:spcBef>
                <a:spcPct val="0"/>
              </a:spcBef>
              <a:buNone/>
            </a:pPr>
            <a:endParaRPr lang="en-US" altLang="en-US" dirty="0" smtClean="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39AFE226-D056-4602-953B-BBCF03EFA31E}" type="slidenum">
              <a:rPr lang="en-US" altLang="en-US"/>
              <a:pPr>
                <a:spcBef>
                  <a:spcPct val="0"/>
                </a:spcBef>
                <a:buClrTx/>
                <a:buSzTx/>
                <a:buFontTx/>
                <a:buNone/>
              </a:pPr>
              <a:t>23</a:t>
            </a:fld>
            <a:endParaRPr lang="en-US" altLang="en-US" dirty="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5697923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oter Placeholder 5"/>
          <p:cNvSpPr txBox="1">
            <a:spLocks noGrp="1"/>
          </p:cNvSpPr>
          <p:nvPr/>
        </p:nvSpPr>
        <p:spPr bwMode="auto">
          <a:xfrm>
            <a:off x="0" y="9119474"/>
            <a:ext cx="3169920" cy="480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nchor="b"/>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buClrTx/>
              <a:buSzTx/>
              <a:buFontTx/>
              <a:buNone/>
            </a:pPr>
            <a:r>
              <a:rPr lang="en-US" altLang="en-US" sz="1300" dirty="0">
                <a:cs typeface="Calibri" panose="020F0502020204030204" pitchFamily="34" charset="0"/>
              </a:rPr>
              <a:t>01CourseIntro 2010</a:t>
            </a:r>
          </a:p>
        </p:txBody>
      </p:sp>
      <p:sp>
        <p:nvSpPr>
          <p:cNvPr id="50179" name="Rectangle 7"/>
          <p:cNvSpPr txBox="1">
            <a:spLocks noGrp="1" noChangeArrowheads="1"/>
          </p:cNvSpPr>
          <p:nvPr/>
        </p:nvSpPr>
        <p:spPr bwMode="auto">
          <a:xfrm>
            <a:off x="4143587" y="9119474"/>
            <a:ext cx="3169920" cy="480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nchor="b"/>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buClrTx/>
              <a:buSzTx/>
              <a:buFontTx/>
              <a:buNone/>
            </a:pPr>
            <a:fld id="{3A45BF4F-F278-4FE9-9033-88C1EE350421}" type="slidenum">
              <a:rPr lang="en-US" altLang="en-US" sz="1300">
                <a:cs typeface="Calibri" panose="020F0502020204030204" pitchFamily="34" charset="0"/>
              </a:rPr>
              <a:pPr algn="r" eaLnBrk="1" hangingPunct="1">
                <a:spcBef>
                  <a:spcPct val="0"/>
                </a:spcBef>
                <a:buClrTx/>
                <a:buSzTx/>
                <a:buFontTx/>
                <a:buNone/>
              </a:pPr>
              <a:t>24</a:t>
            </a:fld>
            <a:endParaRPr lang="en-US" altLang="en-US" sz="1300" dirty="0">
              <a:cs typeface="Calibri" panose="020F0502020204030204" pitchFamily="34" charset="0"/>
            </a:endParaRPr>
          </a:p>
        </p:txBody>
      </p:sp>
      <p:sp>
        <p:nvSpPr>
          <p:cNvPr id="50180" name="Rectangle 2"/>
          <p:cNvSpPr>
            <a:spLocks noGrp="1" noRot="1" noChangeAspect="1" noChangeArrowheads="1" noTextEdit="1"/>
          </p:cNvSpPr>
          <p:nvPr>
            <p:ph type="sldImg"/>
          </p:nvPr>
        </p:nvSpPr>
        <p:spPr bwMode="auto">
          <a:xfrm>
            <a:off x="1443038" y="922338"/>
            <a:ext cx="4427537" cy="33210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81" name="Rectangle 3"/>
          <p:cNvSpPr>
            <a:spLocks noGrp="1" noChangeArrowheads="1"/>
          </p:cNvSpPr>
          <p:nvPr>
            <p:ph type="body" idx="1"/>
          </p:nvPr>
        </p:nvSpPr>
        <p:spPr bwMode="auto">
          <a:xfrm>
            <a:off x="1131147" y="4567237"/>
            <a:ext cx="5056293" cy="439388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15793" indent="-115793" eaLnBrk="1" hangingPunct="1">
              <a:lnSpc>
                <a:spcPct val="120000"/>
              </a:lnSpc>
              <a:spcBef>
                <a:spcPct val="0"/>
              </a:spcBef>
              <a:buFont typeface="Wingdings" panose="05000000000000000000" pitchFamily="2" charset="2"/>
              <a:buChar char="§"/>
            </a:pPr>
            <a:r>
              <a:rPr lang="en-US" altLang="en-US" dirty="0" smtClean="0"/>
              <a:t>To have future communication with IRS in Spanish, use W-7S</a:t>
            </a:r>
          </a:p>
          <a:p>
            <a:pPr marL="115793" indent="-115793" eaLnBrk="1" hangingPunct="1">
              <a:lnSpc>
                <a:spcPct val="120000"/>
              </a:lnSpc>
              <a:spcBef>
                <a:spcPct val="0"/>
              </a:spcBef>
              <a:buFont typeface="Wingdings" panose="05000000000000000000" pitchFamily="2" charset="2"/>
              <a:buChar char="§"/>
            </a:pPr>
            <a:r>
              <a:rPr lang="en-US" altLang="en-US" dirty="0" smtClean="0"/>
              <a:t>Limited exception to filing when no tax return is required</a:t>
            </a:r>
          </a:p>
          <a:p>
            <a:pPr marL="115793" indent="-115793" eaLnBrk="1" hangingPunct="1">
              <a:lnSpc>
                <a:spcPct val="120000"/>
              </a:lnSpc>
              <a:spcBef>
                <a:spcPct val="0"/>
              </a:spcBef>
              <a:buFont typeface="Wingdings" panose="05000000000000000000" pitchFamily="2" charset="2"/>
              <a:buChar char="§"/>
            </a:pPr>
            <a:r>
              <a:rPr lang="en-US" altLang="en-US" dirty="0" smtClean="0"/>
              <a:t>Effective 1/1/13, only acceptable documents are:</a:t>
            </a:r>
          </a:p>
          <a:p>
            <a:pPr marL="364158" lvl="1" indent="-115793" eaLnBrk="1" hangingPunct="1">
              <a:lnSpc>
                <a:spcPct val="120000"/>
              </a:lnSpc>
              <a:spcBef>
                <a:spcPct val="0"/>
              </a:spcBef>
              <a:buFont typeface="Wingdings" panose="05000000000000000000" pitchFamily="2" charset="2"/>
              <a:buChar char="§"/>
            </a:pPr>
            <a:r>
              <a:rPr lang="en-US" altLang="en-US" dirty="0" smtClean="0"/>
              <a:t>Passport (stand alone document) </a:t>
            </a:r>
          </a:p>
          <a:p>
            <a:pPr marL="364158" lvl="1" indent="-115793" eaLnBrk="1" hangingPunct="1">
              <a:lnSpc>
                <a:spcPct val="120000"/>
              </a:lnSpc>
              <a:spcBef>
                <a:spcPct val="0"/>
              </a:spcBef>
              <a:buFont typeface="Wingdings" panose="05000000000000000000" pitchFamily="2" charset="2"/>
              <a:buChar char="§"/>
            </a:pPr>
            <a:r>
              <a:rPr lang="en-US" altLang="en-US" dirty="0" smtClean="0"/>
              <a:t>National identification card (must show photo, name, current address, date of birth, and expiration date) </a:t>
            </a:r>
          </a:p>
          <a:p>
            <a:pPr marL="364158" lvl="1" indent="-115793" eaLnBrk="1" hangingPunct="1">
              <a:lnSpc>
                <a:spcPct val="120000"/>
              </a:lnSpc>
              <a:spcBef>
                <a:spcPct val="0"/>
              </a:spcBef>
              <a:buFont typeface="Wingdings" panose="05000000000000000000" pitchFamily="2" charset="2"/>
              <a:buChar char="§"/>
            </a:pPr>
            <a:r>
              <a:rPr lang="en-US" altLang="en-US" dirty="0" smtClean="0"/>
              <a:t>U.S. driver's license </a:t>
            </a:r>
          </a:p>
          <a:p>
            <a:pPr marL="364158" lvl="1" indent="-115793" eaLnBrk="1" hangingPunct="1">
              <a:lnSpc>
                <a:spcPct val="120000"/>
              </a:lnSpc>
              <a:spcBef>
                <a:spcPct val="0"/>
              </a:spcBef>
              <a:buFont typeface="Wingdings" panose="05000000000000000000" pitchFamily="2" charset="2"/>
              <a:buChar char="§"/>
            </a:pPr>
            <a:r>
              <a:rPr lang="en-US" altLang="en-US" dirty="0" smtClean="0"/>
              <a:t>Civil birth certificate (required for dependents under 18 years of age) </a:t>
            </a:r>
          </a:p>
          <a:p>
            <a:pPr marL="364158" lvl="1" indent="-115793" eaLnBrk="1" hangingPunct="1">
              <a:lnSpc>
                <a:spcPct val="120000"/>
              </a:lnSpc>
              <a:spcBef>
                <a:spcPct val="0"/>
              </a:spcBef>
              <a:buFont typeface="Wingdings" panose="05000000000000000000" pitchFamily="2" charset="2"/>
              <a:buChar char="§"/>
            </a:pPr>
            <a:r>
              <a:rPr lang="en-US" altLang="en-US" dirty="0" smtClean="0"/>
              <a:t>Foreign driver's license </a:t>
            </a:r>
          </a:p>
          <a:p>
            <a:pPr marL="364158" lvl="1" indent="-115793" eaLnBrk="1" hangingPunct="1">
              <a:lnSpc>
                <a:spcPct val="120000"/>
              </a:lnSpc>
              <a:spcBef>
                <a:spcPct val="0"/>
              </a:spcBef>
              <a:buFont typeface="Wingdings" panose="05000000000000000000" pitchFamily="2" charset="2"/>
              <a:buChar char="§"/>
            </a:pPr>
            <a:r>
              <a:rPr lang="en-US" altLang="en-US" dirty="0" smtClean="0"/>
              <a:t>U.S. state identification card </a:t>
            </a:r>
          </a:p>
          <a:p>
            <a:pPr marL="364158" lvl="1" indent="-115793" eaLnBrk="1" hangingPunct="1">
              <a:lnSpc>
                <a:spcPct val="120000"/>
              </a:lnSpc>
              <a:spcBef>
                <a:spcPct val="0"/>
              </a:spcBef>
              <a:buFont typeface="Wingdings" panose="05000000000000000000" pitchFamily="2" charset="2"/>
              <a:buChar char="§"/>
            </a:pPr>
            <a:r>
              <a:rPr lang="en-US" altLang="en-US" dirty="0" smtClean="0"/>
              <a:t>Foreign voter's registration card </a:t>
            </a:r>
          </a:p>
          <a:p>
            <a:pPr marL="364158" lvl="1" indent="-115793" eaLnBrk="1" hangingPunct="1">
              <a:lnSpc>
                <a:spcPct val="120000"/>
              </a:lnSpc>
              <a:spcBef>
                <a:spcPct val="0"/>
              </a:spcBef>
              <a:buFont typeface="Wingdings" panose="05000000000000000000" pitchFamily="2" charset="2"/>
              <a:buChar char="§"/>
            </a:pPr>
            <a:r>
              <a:rPr lang="en-US" altLang="en-US" dirty="0" smtClean="0"/>
              <a:t>U.S. military identification card </a:t>
            </a:r>
          </a:p>
          <a:p>
            <a:pPr marL="364158" lvl="1" indent="-115793" eaLnBrk="1" hangingPunct="1">
              <a:lnSpc>
                <a:spcPct val="120000"/>
              </a:lnSpc>
              <a:spcBef>
                <a:spcPct val="0"/>
              </a:spcBef>
              <a:buFont typeface="Wingdings" panose="05000000000000000000" pitchFamily="2" charset="2"/>
              <a:buChar char="§"/>
            </a:pPr>
            <a:r>
              <a:rPr lang="en-US" altLang="en-US" dirty="0" smtClean="0"/>
              <a:t>Foreign military identification card </a:t>
            </a:r>
          </a:p>
          <a:p>
            <a:pPr marL="364158" lvl="1" indent="-115793" eaLnBrk="1" hangingPunct="1">
              <a:lnSpc>
                <a:spcPct val="120000"/>
              </a:lnSpc>
              <a:spcBef>
                <a:spcPct val="0"/>
              </a:spcBef>
              <a:buFont typeface="Wingdings" panose="05000000000000000000" pitchFamily="2" charset="2"/>
              <a:buChar char="§"/>
            </a:pPr>
            <a:r>
              <a:rPr lang="en-US" altLang="en-US" dirty="0" smtClean="0"/>
              <a:t>Visa </a:t>
            </a:r>
          </a:p>
          <a:p>
            <a:pPr marL="364158" lvl="1" indent="-115793" eaLnBrk="1" hangingPunct="1">
              <a:lnSpc>
                <a:spcPct val="120000"/>
              </a:lnSpc>
              <a:spcBef>
                <a:spcPct val="0"/>
              </a:spcBef>
              <a:buFont typeface="Wingdings" panose="05000000000000000000" pitchFamily="2" charset="2"/>
              <a:buChar char="§"/>
            </a:pPr>
            <a:r>
              <a:rPr lang="en-US" altLang="en-US" dirty="0" smtClean="0"/>
              <a:t>U.S. Citizenship and Immigration Services (USCIS) photo identification </a:t>
            </a:r>
          </a:p>
          <a:p>
            <a:pPr marL="364158" lvl="1" indent="-115793" eaLnBrk="1" hangingPunct="1">
              <a:lnSpc>
                <a:spcPct val="120000"/>
              </a:lnSpc>
              <a:spcBef>
                <a:spcPct val="0"/>
              </a:spcBef>
              <a:buFont typeface="Wingdings" panose="05000000000000000000" pitchFamily="2" charset="2"/>
              <a:buChar char="§"/>
            </a:pPr>
            <a:r>
              <a:rPr lang="en-US" altLang="en-US" dirty="0" smtClean="0"/>
              <a:t>Medical records (dependents only – under 6, under 18 if a student) </a:t>
            </a:r>
          </a:p>
          <a:p>
            <a:pPr marL="364158" lvl="1" indent="-115793" eaLnBrk="1" hangingPunct="1">
              <a:lnSpc>
                <a:spcPct val="120000"/>
              </a:lnSpc>
              <a:spcBef>
                <a:spcPct val="0"/>
              </a:spcBef>
              <a:buFont typeface="Wingdings" panose="05000000000000000000" pitchFamily="2" charset="2"/>
              <a:buChar char="§"/>
            </a:pPr>
            <a:r>
              <a:rPr lang="en-US" altLang="en-US" dirty="0" smtClean="0"/>
              <a:t>School records (dependents only – under 14, under 18 if a student)</a:t>
            </a:r>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4203578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The child is legally placed in your home for adoption by an authorized placement agency.</a:t>
            </a:r>
          </a:p>
          <a:p>
            <a:pPr eaLnBrk="1" hangingPunct="1">
              <a:spcBef>
                <a:spcPct val="0"/>
              </a:spcBef>
            </a:pPr>
            <a:r>
              <a:rPr lang="en-US" altLang="en-US" dirty="0" smtClean="0"/>
              <a:t>The adoption is a </a:t>
            </a:r>
            <a:r>
              <a:rPr lang="en-US" altLang="en-US" b="1" dirty="0" smtClean="0"/>
              <a:t>domestic</a:t>
            </a:r>
            <a:r>
              <a:rPr lang="en-US" altLang="en-US" dirty="0" smtClean="0"/>
              <a:t> adoption </a:t>
            </a:r>
            <a:r>
              <a:rPr lang="en-US" altLang="en-US" b="1" dirty="0" smtClean="0"/>
              <a:t>OR</a:t>
            </a:r>
            <a:r>
              <a:rPr lang="en-US" altLang="en-US" dirty="0" smtClean="0"/>
              <a:t> the adoption is a </a:t>
            </a:r>
            <a:r>
              <a:rPr lang="en-US" altLang="en-US" b="1" dirty="0" smtClean="0"/>
              <a:t>foreign</a:t>
            </a:r>
            <a:r>
              <a:rPr lang="en-US" altLang="en-US" dirty="0" smtClean="0"/>
              <a:t> adoption and the </a:t>
            </a:r>
            <a:r>
              <a:rPr lang="en-US" altLang="en-US" b="1" dirty="0" smtClean="0"/>
              <a:t>child/children have a permanent resident alien card or certification of citizenship.</a:t>
            </a:r>
            <a:endParaRPr lang="en-US" altLang="en-US" dirty="0" smtClean="0"/>
          </a:p>
          <a:p>
            <a:pPr eaLnBrk="1" hangingPunct="1">
              <a:spcBef>
                <a:spcPct val="0"/>
              </a:spcBef>
            </a:pPr>
            <a:r>
              <a:rPr lang="en-US" altLang="en-US" dirty="0" smtClean="0"/>
              <a:t>You cannot obtain the child's existing SSN even though you have made a reasonable attempt to obtain it from the birth parents, the placement agency, and other persons.</a:t>
            </a:r>
          </a:p>
          <a:p>
            <a:pPr eaLnBrk="1" hangingPunct="1">
              <a:spcBef>
                <a:spcPct val="0"/>
              </a:spcBef>
            </a:pPr>
            <a:r>
              <a:rPr lang="en-US" altLang="en-US" dirty="0" smtClean="0"/>
              <a:t>You cannot obtain an SSN for the child from the SSA for any reason. (For example, the adoption is not final).</a:t>
            </a:r>
          </a:p>
          <a:p>
            <a:pPr eaLnBrk="1" hangingPunct="1">
              <a:spcBef>
                <a:spcPct val="0"/>
              </a:spcBef>
            </a:pPr>
            <a:endParaRPr lang="en-US" altLang="en-US" dirty="0" smtClean="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38F1B7D7-1C07-4ABE-9286-83328D6BDBD2}" type="slidenum">
              <a:rPr lang="en-US" altLang="en-US"/>
              <a:pPr>
                <a:spcBef>
                  <a:spcPct val="0"/>
                </a:spcBef>
                <a:buClrTx/>
                <a:buSzTx/>
                <a:buFontTx/>
                <a:buNone/>
              </a:pPr>
              <a:t>3</a:t>
            </a:fld>
            <a:endParaRPr lang="en-US" altLang="en-US" dirty="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30668906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oter Placeholder 5"/>
          <p:cNvSpPr txBox="1">
            <a:spLocks noGrp="1"/>
          </p:cNvSpPr>
          <p:nvPr/>
        </p:nvSpPr>
        <p:spPr bwMode="auto">
          <a:xfrm>
            <a:off x="0" y="9119474"/>
            <a:ext cx="3169920" cy="480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nchor="b"/>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buClrTx/>
              <a:buSzTx/>
              <a:buFontTx/>
              <a:buNone/>
            </a:pPr>
            <a:r>
              <a:rPr lang="en-US" altLang="en-US" sz="1300" dirty="0">
                <a:cs typeface="Calibri" panose="020F0502020204030204" pitchFamily="34" charset="0"/>
              </a:rPr>
              <a:t>01CourseIntro 2010</a:t>
            </a:r>
          </a:p>
        </p:txBody>
      </p:sp>
      <p:sp>
        <p:nvSpPr>
          <p:cNvPr id="52227" name="Rectangle 7"/>
          <p:cNvSpPr txBox="1">
            <a:spLocks noGrp="1" noChangeArrowheads="1"/>
          </p:cNvSpPr>
          <p:nvPr/>
        </p:nvSpPr>
        <p:spPr bwMode="auto">
          <a:xfrm>
            <a:off x="4143587" y="9119474"/>
            <a:ext cx="3169920" cy="480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nchor="b"/>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buClrTx/>
              <a:buSzTx/>
              <a:buFontTx/>
              <a:buNone/>
            </a:pPr>
            <a:fld id="{1FBC1F6B-B860-4EE9-8165-AFEF6F87EB6D}" type="slidenum">
              <a:rPr lang="en-US" altLang="en-US" sz="1300">
                <a:cs typeface="Calibri" panose="020F0502020204030204" pitchFamily="34" charset="0"/>
              </a:rPr>
              <a:pPr algn="r" eaLnBrk="1" hangingPunct="1">
                <a:spcBef>
                  <a:spcPct val="0"/>
                </a:spcBef>
                <a:buClrTx/>
                <a:buSzTx/>
                <a:buFontTx/>
                <a:buNone/>
              </a:pPr>
              <a:t>25</a:t>
            </a:fld>
            <a:endParaRPr lang="en-US" altLang="en-US" sz="1300" dirty="0">
              <a:cs typeface="Calibri" panose="020F0502020204030204" pitchFamily="34" charset="0"/>
            </a:endParaRPr>
          </a:p>
        </p:txBody>
      </p:sp>
      <p:sp>
        <p:nvSpPr>
          <p:cNvPr id="52228" name="Rectangle 2"/>
          <p:cNvSpPr>
            <a:spLocks noGrp="1" noRot="1" noChangeAspect="1" noChangeArrowheads="1" noTextEdit="1"/>
          </p:cNvSpPr>
          <p:nvPr>
            <p:ph type="sldImg"/>
          </p:nvPr>
        </p:nvSpPr>
        <p:spPr bwMode="auto">
          <a:xfrm>
            <a:off x="1443038" y="922338"/>
            <a:ext cx="4427537" cy="33210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9" name="Rectangle 3"/>
          <p:cNvSpPr>
            <a:spLocks noGrp="1" noChangeArrowheads="1"/>
          </p:cNvSpPr>
          <p:nvPr>
            <p:ph type="body" idx="1"/>
          </p:nvPr>
        </p:nvSpPr>
        <p:spPr bwMode="auto">
          <a:xfrm>
            <a:off x="1131147" y="4567237"/>
            <a:ext cx="5056293" cy="439388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15793" indent="-115793" eaLnBrk="1" hangingPunct="1">
              <a:lnSpc>
                <a:spcPct val="120000"/>
              </a:lnSpc>
              <a:spcBef>
                <a:spcPct val="0"/>
              </a:spcBef>
              <a:buFont typeface="Wingdings" panose="05000000000000000000" pitchFamily="2" charset="2"/>
              <a:buChar char="§"/>
            </a:pPr>
            <a:r>
              <a:rPr lang="en-US" altLang="en-US" dirty="0" smtClean="0"/>
              <a:t>To have future communication with IRS in Spanish, use W-7S</a:t>
            </a:r>
          </a:p>
          <a:p>
            <a:pPr marL="115793" indent="-115793" eaLnBrk="1" hangingPunct="1">
              <a:lnSpc>
                <a:spcPct val="120000"/>
              </a:lnSpc>
              <a:spcBef>
                <a:spcPct val="0"/>
              </a:spcBef>
              <a:buFont typeface="Wingdings" panose="05000000000000000000" pitchFamily="2" charset="2"/>
              <a:buChar char="§"/>
            </a:pPr>
            <a:r>
              <a:rPr lang="en-US" altLang="en-US" dirty="0" smtClean="0"/>
              <a:t>Limited exception to filing when no tax return is required</a:t>
            </a:r>
          </a:p>
          <a:p>
            <a:pPr marL="115793" indent="-115793" eaLnBrk="1" hangingPunct="1">
              <a:lnSpc>
                <a:spcPct val="120000"/>
              </a:lnSpc>
              <a:spcBef>
                <a:spcPct val="0"/>
              </a:spcBef>
              <a:buFont typeface="Wingdings" panose="05000000000000000000" pitchFamily="2" charset="2"/>
              <a:buChar char="§"/>
            </a:pPr>
            <a:r>
              <a:rPr lang="en-US" altLang="en-US" dirty="0" smtClean="0"/>
              <a:t>Effective 1/1/13, only acceptable documents are:</a:t>
            </a:r>
          </a:p>
          <a:p>
            <a:pPr marL="364158" lvl="1" indent="-115793" eaLnBrk="1" hangingPunct="1">
              <a:lnSpc>
                <a:spcPct val="120000"/>
              </a:lnSpc>
              <a:spcBef>
                <a:spcPct val="0"/>
              </a:spcBef>
              <a:buFont typeface="Wingdings" panose="05000000000000000000" pitchFamily="2" charset="2"/>
              <a:buChar char="§"/>
            </a:pPr>
            <a:r>
              <a:rPr lang="en-US" altLang="en-US" dirty="0" smtClean="0"/>
              <a:t>Passport (stand alone document) </a:t>
            </a:r>
          </a:p>
          <a:p>
            <a:pPr marL="364158" lvl="1" indent="-115793" eaLnBrk="1" hangingPunct="1">
              <a:lnSpc>
                <a:spcPct val="120000"/>
              </a:lnSpc>
              <a:spcBef>
                <a:spcPct val="0"/>
              </a:spcBef>
              <a:buFont typeface="Wingdings" panose="05000000000000000000" pitchFamily="2" charset="2"/>
              <a:buChar char="§"/>
            </a:pPr>
            <a:r>
              <a:rPr lang="en-US" altLang="en-US" dirty="0" smtClean="0"/>
              <a:t>National identification card (must show photo, name, current address, date of birth, and expiration date) </a:t>
            </a:r>
          </a:p>
          <a:p>
            <a:pPr marL="364158" lvl="1" indent="-115793" eaLnBrk="1" hangingPunct="1">
              <a:lnSpc>
                <a:spcPct val="120000"/>
              </a:lnSpc>
              <a:spcBef>
                <a:spcPct val="0"/>
              </a:spcBef>
              <a:buFont typeface="Wingdings" panose="05000000000000000000" pitchFamily="2" charset="2"/>
              <a:buChar char="§"/>
            </a:pPr>
            <a:r>
              <a:rPr lang="en-US" altLang="en-US" dirty="0" smtClean="0"/>
              <a:t>U.S. driver's license </a:t>
            </a:r>
          </a:p>
          <a:p>
            <a:pPr marL="364158" lvl="1" indent="-115793" eaLnBrk="1" hangingPunct="1">
              <a:lnSpc>
                <a:spcPct val="120000"/>
              </a:lnSpc>
              <a:spcBef>
                <a:spcPct val="0"/>
              </a:spcBef>
              <a:buFont typeface="Wingdings" panose="05000000000000000000" pitchFamily="2" charset="2"/>
              <a:buChar char="§"/>
            </a:pPr>
            <a:r>
              <a:rPr lang="en-US" altLang="en-US" dirty="0" smtClean="0"/>
              <a:t>Civil birth certificate (required for dependents under 18 years of age) </a:t>
            </a:r>
          </a:p>
          <a:p>
            <a:pPr marL="364158" lvl="1" indent="-115793" eaLnBrk="1" hangingPunct="1">
              <a:lnSpc>
                <a:spcPct val="120000"/>
              </a:lnSpc>
              <a:spcBef>
                <a:spcPct val="0"/>
              </a:spcBef>
              <a:buFont typeface="Wingdings" panose="05000000000000000000" pitchFamily="2" charset="2"/>
              <a:buChar char="§"/>
            </a:pPr>
            <a:r>
              <a:rPr lang="en-US" altLang="en-US" dirty="0" smtClean="0"/>
              <a:t>Foreign driver's license </a:t>
            </a:r>
          </a:p>
          <a:p>
            <a:pPr marL="364158" lvl="1" indent="-115793" eaLnBrk="1" hangingPunct="1">
              <a:lnSpc>
                <a:spcPct val="120000"/>
              </a:lnSpc>
              <a:spcBef>
                <a:spcPct val="0"/>
              </a:spcBef>
              <a:buFont typeface="Wingdings" panose="05000000000000000000" pitchFamily="2" charset="2"/>
              <a:buChar char="§"/>
            </a:pPr>
            <a:r>
              <a:rPr lang="en-US" altLang="en-US" dirty="0" smtClean="0"/>
              <a:t>U.S. state identification card </a:t>
            </a:r>
          </a:p>
          <a:p>
            <a:pPr marL="364158" lvl="1" indent="-115793" eaLnBrk="1" hangingPunct="1">
              <a:lnSpc>
                <a:spcPct val="120000"/>
              </a:lnSpc>
              <a:spcBef>
                <a:spcPct val="0"/>
              </a:spcBef>
              <a:buFont typeface="Wingdings" panose="05000000000000000000" pitchFamily="2" charset="2"/>
              <a:buChar char="§"/>
            </a:pPr>
            <a:r>
              <a:rPr lang="en-US" altLang="en-US" dirty="0" smtClean="0"/>
              <a:t>Foreign voter's registration card </a:t>
            </a:r>
          </a:p>
          <a:p>
            <a:pPr marL="364158" lvl="1" indent="-115793" eaLnBrk="1" hangingPunct="1">
              <a:lnSpc>
                <a:spcPct val="120000"/>
              </a:lnSpc>
              <a:spcBef>
                <a:spcPct val="0"/>
              </a:spcBef>
              <a:buFont typeface="Wingdings" panose="05000000000000000000" pitchFamily="2" charset="2"/>
              <a:buChar char="§"/>
            </a:pPr>
            <a:r>
              <a:rPr lang="en-US" altLang="en-US" dirty="0" smtClean="0"/>
              <a:t>U.S. military identification card </a:t>
            </a:r>
          </a:p>
          <a:p>
            <a:pPr marL="364158" lvl="1" indent="-115793" eaLnBrk="1" hangingPunct="1">
              <a:lnSpc>
                <a:spcPct val="120000"/>
              </a:lnSpc>
              <a:spcBef>
                <a:spcPct val="0"/>
              </a:spcBef>
              <a:buFont typeface="Wingdings" panose="05000000000000000000" pitchFamily="2" charset="2"/>
              <a:buChar char="§"/>
            </a:pPr>
            <a:r>
              <a:rPr lang="en-US" altLang="en-US" dirty="0" smtClean="0"/>
              <a:t>Foreign military identification card </a:t>
            </a:r>
          </a:p>
          <a:p>
            <a:pPr marL="364158" lvl="1" indent="-115793" eaLnBrk="1" hangingPunct="1">
              <a:lnSpc>
                <a:spcPct val="120000"/>
              </a:lnSpc>
              <a:spcBef>
                <a:spcPct val="0"/>
              </a:spcBef>
              <a:buFont typeface="Wingdings" panose="05000000000000000000" pitchFamily="2" charset="2"/>
              <a:buChar char="§"/>
            </a:pPr>
            <a:r>
              <a:rPr lang="en-US" altLang="en-US" dirty="0" smtClean="0"/>
              <a:t>Visa </a:t>
            </a:r>
          </a:p>
          <a:p>
            <a:pPr marL="364158" lvl="1" indent="-115793" eaLnBrk="1" hangingPunct="1">
              <a:lnSpc>
                <a:spcPct val="120000"/>
              </a:lnSpc>
              <a:spcBef>
                <a:spcPct val="0"/>
              </a:spcBef>
              <a:buFont typeface="Wingdings" panose="05000000000000000000" pitchFamily="2" charset="2"/>
              <a:buChar char="§"/>
            </a:pPr>
            <a:r>
              <a:rPr lang="en-US" altLang="en-US" dirty="0" smtClean="0"/>
              <a:t>U.S. Citizenship and Immigration Services (USCIS) photo identification </a:t>
            </a:r>
          </a:p>
          <a:p>
            <a:pPr marL="364158" lvl="1" indent="-115793" eaLnBrk="1" hangingPunct="1">
              <a:lnSpc>
                <a:spcPct val="120000"/>
              </a:lnSpc>
              <a:spcBef>
                <a:spcPct val="0"/>
              </a:spcBef>
              <a:buFont typeface="Wingdings" panose="05000000000000000000" pitchFamily="2" charset="2"/>
              <a:buChar char="§"/>
            </a:pPr>
            <a:r>
              <a:rPr lang="en-US" altLang="en-US" dirty="0" smtClean="0"/>
              <a:t>Medical records (dependents only – under 6, under 18 if a student) </a:t>
            </a:r>
          </a:p>
          <a:p>
            <a:pPr marL="364158" lvl="1" indent="-115793" eaLnBrk="1" hangingPunct="1">
              <a:lnSpc>
                <a:spcPct val="120000"/>
              </a:lnSpc>
              <a:spcBef>
                <a:spcPct val="0"/>
              </a:spcBef>
              <a:buFont typeface="Wingdings" panose="05000000000000000000" pitchFamily="2" charset="2"/>
              <a:buChar char="§"/>
            </a:pPr>
            <a:r>
              <a:rPr lang="en-US" altLang="en-US" dirty="0" smtClean="0"/>
              <a:t>School records (dependents only – under 14, under 18 if a student)</a:t>
            </a:r>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34539613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oter Placeholder 5"/>
          <p:cNvSpPr txBox="1">
            <a:spLocks noGrp="1"/>
          </p:cNvSpPr>
          <p:nvPr/>
        </p:nvSpPr>
        <p:spPr bwMode="auto">
          <a:xfrm>
            <a:off x="0" y="9119474"/>
            <a:ext cx="3169920" cy="480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nchor="b"/>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buClrTx/>
              <a:buSzTx/>
              <a:buFontTx/>
              <a:buNone/>
            </a:pPr>
            <a:r>
              <a:rPr lang="en-US" altLang="en-US" sz="1300" dirty="0">
                <a:cs typeface="Calibri" panose="020F0502020204030204" pitchFamily="34" charset="0"/>
              </a:rPr>
              <a:t>01CourseIntro 2010</a:t>
            </a:r>
          </a:p>
        </p:txBody>
      </p:sp>
      <p:sp>
        <p:nvSpPr>
          <p:cNvPr id="54275" name="Rectangle 7"/>
          <p:cNvSpPr txBox="1">
            <a:spLocks noGrp="1" noChangeArrowheads="1"/>
          </p:cNvSpPr>
          <p:nvPr/>
        </p:nvSpPr>
        <p:spPr bwMode="auto">
          <a:xfrm>
            <a:off x="4143587" y="9119474"/>
            <a:ext cx="3169920" cy="480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nchor="b"/>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buClrTx/>
              <a:buSzTx/>
              <a:buFontTx/>
              <a:buNone/>
            </a:pPr>
            <a:fld id="{1BD7A237-B232-4C0A-B031-2623501E334E}" type="slidenum">
              <a:rPr lang="en-US" altLang="en-US" sz="1300">
                <a:cs typeface="Calibri" panose="020F0502020204030204" pitchFamily="34" charset="0"/>
              </a:rPr>
              <a:pPr algn="r" eaLnBrk="1" hangingPunct="1">
                <a:spcBef>
                  <a:spcPct val="0"/>
                </a:spcBef>
                <a:buClrTx/>
                <a:buSzTx/>
                <a:buFontTx/>
                <a:buNone/>
              </a:pPr>
              <a:t>26</a:t>
            </a:fld>
            <a:endParaRPr lang="en-US" altLang="en-US" sz="1300" dirty="0">
              <a:cs typeface="Calibri" panose="020F0502020204030204" pitchFamily="34" charset="0"/>
            </a:endParaRPr>
          </a:p>
        </p:txBody>
      </p:sp>
      <p:sp>
        <p:nvSpPr>
          <p:cNvPr id="54276" name="Rectangle 2"/>
          <p:cNvSpPr>
            <a:spLocks noGrp="1" noRot="1" noChangeAspect="1" noChangeArrowheads="1" noTextEdit="1"/>
          </p:cNvSpPr>
          <p:nvPr>
            <p:ph type="sldImg"/>
          </p:nvPr>
        </p:nvSpPr>
        <p:spPr bwMode="auto">
          <a:xfrm>
            <a:off x="1443038" y="922338"/>
            <a:ext cx="4427537" cy="33210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7" name="Rectangle 3"/>
          <p:cNvSpPr>
            <a:spLocks noGrp="1" noChangeArrowheads="1"/>
          </p:cNvSpPr>
          <p:nvPr>
            <p:ph type="body" idx="1"/>
          </p:nvPr>
        </p:nvSpPr>
        <p:spPr bwMode="auto">
          <a:xfrm>
            <a:off x="1131147" y="4567237"/>
            <a:ext cx="5056293" cy="439388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hangingPunct="1">
              <a:lnSpc>
                <a:spcPct val="120000"/>
              </a:lnSpc>
              <a:spcBef>
                <a:spcPct val="0"/>
              </a:spcBef>
              <a:buNone/>
            </a:pPr>
            <a:endParaRPr lang="en-US" altLang="en-US" dirty="0" smtClean="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10790137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oter Placeholder 5"/>
          <p:cNvSpPr txBox="1">
            <a:spLocks noGrp="1"/>
          </p:cNvSpPr>
          <p:nvPr/>
        </p:nvSpPr>
        <p:spPr bwMode="auto">
          <a:xfrm>
            <a:off x="0" y="9119474"/>
            <a:ext cx="3169920" cy="480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nchor="b"/>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buClrTx/>
              <a:buSzTx/>
              <a:buFontTx/>
              <a:buNone/>
            </a:pPr>
            <a:r>
              <a:rPr lang="en-US" altLang="en-US" sz="1300" dirty="0">
                <a:cs typeface="Calibri" panose="020F0502020204030204" pitchFamily="34" charset="0"/>
              </a:rPr>
              <a:t>01CourseIntro 2010</a:t>
            </a:r>
          </a:p>
        </p:txBody>
      </p:sp>
      <p:sp>
        <p:nvSpPr>
          <p:cNvPr id="56323" name="Rectangle 7"/>
          <p:cNvSpPr txBox="1">
            <a:spLocks noGrp="1" noChangeArrowheads="1"/>
          </p:cNvSpPr>
          <p:nvPr/>
        </p:nvSpPr>
        <p:spPr bwMode="auto">
          <a:xfrm>
            <a:off x="4143587" y="9119474"/>
            <a:ext cx="3169920" cy="480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nchor="b"/>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buClrTx/>
              <a:buSzTx/>
              <a:buFontTx/>
              <a:buNone/>
            </a:pPr>
            <a:fld id="{90C4A921-7C92-44C0-85C1-FA9929C1BA84}" type="slidenum">
              <a:rPr lang="en-US" altLang="en-US" sz="1300">
                <a:cs typeface="Calibri" panose="020F0502020204030204" pitchFamily="34" charset="0"/>
              </a:rPr>
              <a:pPr algn="r" eaLnBrk="1" hangingPunct="1">
                <a:spcBef>
                  <a:spcPct val="0"/>
                </a:spcBef>
                <a:buClrTx/>
                <a:buSzTx/>
                <a:buFontTx/>
                <a:buNone/>
              </a:pPr>
              <a:t>27</a:t>
            </a:fld>
            <a:endParaRPr lang="en-US" altLang="en-US" sz="1300" dirty="0">
              <a:cs typeface="Calibri" panose="020F0502020204030204" pitchFamily="34" charset="0"/>
            </a:endParaRPr>
          </a:p>
        </p:txBody>
      </p:sp>
      <p:sp>
        <p:nvSpPr>
          <p:cNvPr id="56324" name="Rectangle 2"/>
          <p:cNvSpPr>
            <a:spLocks noGrp="1" noRot="1" noChangeAspect="1" noChangeArrowheads="1" noTextEdit="1"/>
          </p:cNvSpPr>
          <p:nvPr>
            <p:ph type="sldImg"/>
          </p:nvPr>
        </p:nvSpPr>
        <p:spPr bwMode="auto">
          <a:xfrm>
            <a:off x="1443038" y="922338"/>
            <a:ext cx="4427537" cy="33210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5" name="Rectangle 3"/>
          <p:cNvSpPr>
            <a:spLocks noGrp="1" noChangeArrowheads="1"/>
          </p:cNvSpPr>
          <p:nvPr>
            <p:ph type="body" idx="1"/>
          </p:nvPr>
        </p:nvSpPr>
        <p:spPr bwMode="auto">
          <a:xfrm>
            <a:off x="1131147" y="4567237"/>
            <a:ext cx="5056293" cy="439388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48366" lvl="1" indent="0" eaLnBrk="1" hangingPunct="1">
              <a:lnSpc>
                <a:spcPct val="120000"/>
              </a:lnSpc>
              <a:spcBef>
                <a:spcPct val="0"/>
              </a:spcBef>
              <a:buNone/>
            </a:pPr>
            <a:endParaRPr lang="en-US" altLang="en-US" dirty="0" smtClean="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7234440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oter Placeholder 5"/>
          <p:cNvSpPr txBox="1">
            <a:spLocks noGrp="1"/>
          </p:cNvSpPr>
          <p:nvPr/>
        </p:nvSpPr>
        <p:spPr bwMode="auto">
          <a:xfrm>
            <a:off x="0" y="9119474"/>
            <a:ext cx="3169920" cy="480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nchor="b"/>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buClrTx/>
              <a:buSzTx/>
              <a:buFontTx/>
              <a:buNone/>
            </a:pPr>
            <a:r>
              <a:rPr lang="en-US" altLang="en-US" sz="1300" dirty="0">
                <a:cs typeface="Calibri" panose="020F0502020204030204" pitchFamily="34" charset="0"/>
              </a:rPr>
              <a:t>01CourseIntro 2010</a:t>
            </a:r>
          </a:p>
        </p:txBody>
      </p:sp>
      <p:sp>
        <p:nvSpPr>
          <p:cNvPr id="58371" name="Rectangle 7"/>
          <p:cNvSpPr txBox="1">
            <a:spLocks noGrp="1" noChangeArrowheads="1"/>
          </p:cNvSpPr>
          <p:nvPr/>
        </p:nvSpPr>
        <p:spPr bwMode="auto">
          <a:xfrm>
            <a:off x="4143587" y="9119474"/>
            <a:ext cx="3169920" cy="480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nchor="b"/>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buClrTx/>
              <a:buSzTx/>
              <a:buFontTx/>
              <a:buNone/>
            </a:pPr>
            <a:fld id="{2C520432-4F20-4950-9723-B5FEFED3D0AE}" type="slidenum">
              <a:rPr lang="en-US" altLang="en-US" sz="1300">
                <a:cs typeface="Calibri" panose="020F0502020204030204" pitchFamily="34" charset="0"/>
              </a:rPr>
              <a:pPr algn="r" eaLnBrk="1" hangingPunct="1">
                <a:spcBef>
                  <a:spcPct val="0"/>
                </a:spcBef>
                <a:buClrTx/>
                <a:buSzTx/>
                <a:buFontTx/>
                <a:buNone/>
              </a:pPr>
              <a:t>28</a:t>
            </a:fld>
            <a:endParaRPr lang="en-US" altLang="en-US" sz="1300" dirty="0">
              <a:cs typeface="Calibri" panose="020F0502020204030204" pitchFamily="34" charset="0"/>
            </a:endParaRPr>
          </a:p>
        </p:txBody>
      </p:sp>
      <p:sp>
        <p:nvSpPr>
          <p:cNvPr id="58372" name="Rectangle 2"/>
          <p:cNvSpPr>
            <a:spLocks noGrp="1" noRot="1" noChangeAspect="1" noChangeArrowheads="1" noTextEdit="1"/>
          </p:cNvSpPr>
          <p:nvPr>
            <p:ph type="sldImg"/>
          </p:nvPr>
        </p:nvSpPr>
        <p:spPr bwMode="auto">
          <a:xfrm>
            <a:off x="1443038" y="922338"/>
            <a:ext cx="4427537" cy="33210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3" name="Rectangle 3"/>
          <p:cNvSpPr>
            <a:spLocks noGrp="1" noChangeArrowheads="1"/>
          </p:cNvSpPr>
          <p:nvPr>
            <p:ph type="body" idx="1"/>
          </p:nvPr>
        </p:nvSpPr>
        <p:spPr bwMode="auto">
          <a:xfrm>
            <a:off x="1131147" y="4567237"/>
            <a:ext cx="5056293" cy="439388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hangingPunct="1">
              <a:lnSpc>
                <a:spcPct val="120000"/>
              </a:lnSpc>
              <a:spcBef>
                <a:spcPct val="0"/>
              </a:spcBef>
              <a:buNone/>
            </a:pPr>
            <a:endParaRPr lang="en-US" altLang="en-US" dirty="0" smtClean="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956744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oter Placeholder 5"/>
          <p:cNvSpPr txBox="1">
            <a:spLocks noGrp="1"/>
          </p:cNvSpPr>
          <p:nvPr/>
        </p:nvSpPr>
        <p:spPr bwMode="auto">
          <a:xfrm>
            <a:off x="0" y="9119474"/>
            <a:ext cx="3169920" cy="480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nchor="b"/>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buClrTx/>
              <a:buSzTx/>
              <a:buFontTx/>
              <a:buNone/>
            </a:pPr>
            <a:r>
              <a:rPr lang="en-US" altLang="en-US" sz="1300" dirty="0">
                <a:cs typeface="Calibri" panose="020F0502020204030204" pitchFamily="34" charset="0"/>
              </a:rPr>
              <a:t>01CourseIntro 2010</a:t>
            </a:r>
          </a:p>
        </p:txBody>
      </p:sp>
      <p:sp>
        <p:nvSpPr>
          <p:cNvPr id="60419" name="Rectangle 7"/>
          <p:cNvSpPr txBox="1">
            <a:spLocks noGrp="1" noChangeArrowheads="1"/>
          </p:cNvSpPr>
          <p:nvPr/>
        </p:nvSpPr>
        <p:spPr bwMode="auto">
          <a:xfrm>
            <a:off x="4143587" y="9119474"/>
            <a:ext cx="3169920" cy="480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nchor="b"/>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buClrTx/>
              <a:buSzTx/>
              <a:buFontTx/>
              <a:buNone/>
            </a:pPr>
            <a:fld id="{C640150F-1563-4E27-BC54-D1282EB183A1}" type="slidenum">
              <a:rPr lang="en-US" altLang="en-US" sz="1300">
                <a:cs typeface="Calibri" panose="020F0502020204030204" pitchFamily="34" charset="0"/>
              </a:rPr>
              <a:pPr algn="r" eaLnBrk="1" hangingPunct="1">
                <a:spcBef>
                  <a:spcPct val="0"/>
                </a:spcBef>
                <a:buClrTx/>
                <a:buSzTx/>
                <a:buFontTx/>
                <a:buNone/>
              </a:pPr>
              <a:t>29</a:t>
            </a:fld>
            <a:endParaRPr lang="en-US" altLang="en-US" sz="1300" dirty="0">
              <a:cs typeface="Calibri" panose="020F0502020204030204" pitchFamily="34" charset="0"/>
            </a:endParaRPr>
          </a:p>
        </p:txBody>
      </p:sp>
      <p:sp>
        <p:nvSpPr>
          <p:cNvPr id="60420" name="Rectangle 2"/>
          <p:cNvSpPr>
            <a:spLocks noGrp="1" noRot="1" noChangeAspect="1" noChangeArrowheads="1" noTextEdit="1"/>
          </p:cNvSpPr>
          <p:nvPr>
            <p:ph type="sldImg"/>
          </p:nvPr>
        </p:nvSpPr>
        <p:spPr bwMode="auto">
          <a:xfrm>
            <a:off x="1443038" y="922338"/>
            <a:ext cx="4427537" cy="33210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1" name="Rectangle 3"/>
          <p:cNvSpPr>
            <a:spLocks noGrp="1" noChangeArrowheads="1"/>
          </p:cNvSpPr>
          <p:nvPr>
            <p:ph type="body" idx="1"/>
          </p:nvPr>
        </p:nvSpPr>
        <p:spPr bwMode="auto">
          <a:xfrm>
            <a:off x="1131147" y="4567237"/>
            <a:ext cx="5056293" cy="439388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15793" indent="-115793" eaLnBrk="1" hangingPunct="1">
              <a:lnSpc>
                <a:spcPct val="120000"/>
              </a:lnSpc>
              <a:spcBef>
                <a:spcPct val="0"/>
              </a:spcBef>
              <a:buFont typeface="Wingdings" panose="05000000000000000000" pitchFamily="2" charset="2"/>
              <a:buChar char="§"/>
            </a:pPr>
            <a:endParaRPr lang="en-US" altLang="en-US" dirty="0" smtClean="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21836967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237B6CA5-C627-464F-B1B8-9243D8B1A403}" type="slidenum">
              <a:rPr lang="en-US" altLang="en-US"/>
              <a:pPr>
                <a:spcBef>
                  <a:spcPct val="0"/>
                </a:spcBef>
                <a:buClrTx/>
                <a:buSzTx/>
                <a:buFontTx/>
                <a:buNone/>
              </a:pPr>
              <a:t>30</a:t>
            </a:fld>
            <a:endParaRPr lang="en-US" altLang="en-US" dirty="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20996817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237B6CA5-C627-464F-B1B8-9243D8B1A403}" type="slidenum">
              <a:rPr lang="en-US" altLang="en-US"/>
              <a:pPr>
                <a:spcBef>
                  <a:spcPct val="0"/>
                </a:spcBef>
                <a:buClrTx/>
                <a:buSzTx/>
                <a:buFontTx/>
                <a:buNone/>
              </a:pPr>
              <a:t>31</a:t>
            </a:fld>
            <a:endParaRPr lang="en-US" altLang="en-US" dirty="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20996817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hangingPunct="1">
              <a:spcBef>
                <a:spcPct val="0"/>
              </a:spcBef>
              <a:buNone/>
            </a:pPr>
            <a:r>
              <a:rPr lang="en-US" altLang="en-US" dirty="0" smtClean="0"/>
              <a:t>Copies (not originals) of the placement documents are required:</a:t>
            </a:r>
          </a:p>
          <a:p>
            <a:pPr marL="0" indent="0" eaLnBrk="1" hangingPunct="1">
              <a:spcBef>
                <a:spcPct val="0"/>
              </a:spcBef>
            </a:pPr>
            <a:r>
              <a:rPr lang="en-US" altLang="en-US" dirty="0" smtClean="0"/>
              <a:t>A placement agreement entered into between you and a public or private adoption agency.</a:t>
            </a:r>
          </a:p>
          <a:p>
            <a:pPr marL="0" indent="0" eaLnBrk="1" hangingPunct="1">
              <a:spcBef>
                <a:spcPct val="0"/>
              </a:spcBef>
            </a:pPr>
            <a:r>
              <a:rPr lang="en-US" altLang="en-US" dirty="0" smtClean="0"/>
              <a:t>A document signed by a hospital official authorizing the release of a newborn child to you for legal adoption.</a:t>
            </a:r>
          </a:p>
          <a:p>
            <a:pPr marL="0" indent="0" eaLnBrk="1" hangingPunct="1">
              <a:spcBef>
                <a:spcPct val="0"/>
              </a:spcBef>
            </a:pPr>
            <a:r>
              <a:rPr lang="en-US" altLang="en-US" dirty="0" smtClean="0"/>
              <a:t>A court order or other court document ordering or approving the placement of a child with you for legal adoption.</a:t>
            </a:r>
          </a:p>
          <a:p>
            <a:pPr marL="0" indent="0" eaLnBrk="1" hangingPunct="1">
              <a:spcBef>
                <a:spcPct val="0"/>
              </a:spcBef>
            </a:pPr>
            <a:r>
              <a:rPr lang="en-US" altLang="en-US" dirty="0" smtClean="0"/>
              <a:t>An affidavit signed by an attorney, a government official, etc., placing the child with you pursuant to the states' legal adoption laws.</a:t>
            </a:r>
          </a:p>
          <a:p>
            <a:pPr marL="0" indent="0" eaLnBrk="1" hangingPunct="1">
              <a:spcBef>
                <a:spcPct val="0"/>
              </a:spcBef>
              <a:buNone/>
            </a:pPr>
            <a:r>
              <a:rPr lang="en-US" altLang="en-US" dirty="0" smtClean="0"/>
              <a:t>The placement documentation is sometimes referred to as "Placement Agreement"; "Surrender Papers"; "Temporary Placement Paperwork"; "Placement Order" etc. This documentation termed differently from state to state must clearly establish that the child was placed in your home for purposes of adoption by an authorized adoption agency (or agent), and must include the following information:</a:t>
            </a:r>
          </a:p>
          <a:p>
            <a:pPr marL="0" indent="0" eaLnBrk="1" hangingPunct="1">
              <a:spcBef>
                <a:spcPct val="0"/>
              </a:spcBef>
            </a:pPr>
            <a:r>
              <a:rPr lang="en-US" altLang="en-US" dirty="0" smtClean="0"/>
              <a:t>Adoptive Parent(s) full name</a:t>
            </a:r>
          </a:p>
          <a:p>
            <a:pPr marL="0" indent="0" eaLnBrk="1" hangingPunct="1">
              <a:spcBef>
                <a:spcPct val="0"/>
              </a:spcBef>
            </a:pPr>
            <a:r>
              <a:rPr lang="en-US" altLang="en-US" dirty="0" smtClean="0"/>
              <a:t>Child's full name</a:t>
            </a:r>
          </a:p>
          <a:p>
            <a:pPr marL="0" indent="0" eaLnBrk="1" hangingPunct="1">
              <a:spcBef>
                <a:spcPct val="0"/>
              </a:spcBef>
            </a:pPr>
            <a:r>
              <a:rPr lang="en-US" altLang="en-US" dirty="0" smtClean="0"/>
              <a:t>Name of the Placement Agency or Agent</a:t>
            </a:r>
          </a:p>
          <a:p>
            <a:pPr marL="0" indent="0" eaLnBrk="1" hangingPunct="1">
              <a:spcBef>
                <a:spcPct val="0"/>
              </a:spcBef>
            </a:pPr>
            <a:r>
              <a:rPr lang="en-US" altLang="en-US" dirty="0" smtClean="0"/>
              <a:t>The date the child was placed in the adoptive parents home.</a:t>
            </a:r>
          </a:p>
          <a:p>
            <a:pPr marL="0" indent="0" eaLnBrk="1" hangingPunct="1">
              <a:spcBef>
                <a:spcPct val="0"/>
              </a:spcBef>
            </a:pPr>
            <a:r>
              <a:rPr lang="en-US" altLang="en-US" dirty="0" smtClean="0"/>
              <a:t>The signature of the parent or parents (the adopting taxpayers) and that of an official representative of the authorized placing agency or agent.</a:t>
            </a:r>
          </a:p>
          <a:p>
            <a:pPr marL="0" indent="0" eaLnBrk="1" hangingPunct="1">
              <a:spcBef>
                <a:spcPct val="0"/>
              </a:spcBef>
              <a:buNone/>
            </a:pPr>
            <a:endParaRPr lang="en-US" altLang="en-US" dirty="0" smtClean="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1AD667A0-0C4C-4459-B7D5-98525426983C}" type="slidenum">
              <a:rPr lang="en-US" altLang="en-US"/>
              <a:pPr>
                <a:spcBef>
                  <a:spcPct val="0"/>
                </a:spcBef>
                <a:buClrTx/>
                <a:buSzTx/>
                <a:buFontTx/>
                <a:buNone/>
              </a:pPr>
              <a:t>4</a:t>
            </a:fld>
            <a:endParaRPr lang="en-US" altLang="en-US" dirty="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427180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5F2B8DDC-FF0A-431A-B2D8-769A7A8832B0}" type="slidenum">
              <a:rPr lang="en-US" altLang="en-US"/>
              <a:pPr>
                <a:spcBef>
                  <a:spcPct val="0"/>
                </a:spcBef>
                <a:buClrTx/>
                <a:buSzTx/>
                <a:buFontTx/>
                <a:buNone/>
              </a:pPr>
              <a:t>7</a:t>
            </a:fld>
            <a:endParaRPr lang="en-US" altLang="en-US" dirty="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35992424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Unless a familial</a:t>
            </a:r>
            <a:r>
              <a:rPr lang="en-US" baseline="0" dirty="0" smtClean="0"/>
              <a:t> relationship exists, use foster child as the relationship</a:t>
            </a:r>
            <a:endParaRPr lang="en-US" dirty="0"/>
          </a:p>
        </p:txBody>
      </p:sp>
      <p:sp>
        <p:nvSpPr>
          <p:cNvPr id="4" name="Slide Number Placeholder 3"/>
          <p:cNvSpPr>
            <a:spLocks noGrp="1"/>
          </p:cNvSpPr>
          <p:nvPr>
            <p:ph type="sldNum" sz="quarter" idx="10"/>
          </p:nvPr>
        </p:nvSpPr>
        <p:spPr/>
        <p:txBody>
          <a:bodyPr/>
          <a:lstStyle/>
          <a:p>
            <a:pPr>
              <a:defRPr/>
            </a:pPr>
            <a:fld id="{323AF958-7DBB-4296-AC7B-C80BF51505A7}" type="slidenum">
              <a:rPr lang="en-US" altLang="en-US" smtClean="0"/>
              <a:pPr>
                <a:defRPr/>
              </a:pPr>
              <a:t>8</a:t>
            </a:fld>
            <a:endParaRPr lang="en-US" altLang="en-US" dirty="0"/>
          </a:p>
        </p:txBody>
      </p:sp>
      <p:sp>
        <p:nvSpPr>
          <p:cNvPr id="5" name="Date Placeholder 4"/>
          <p:cNvSpPr>
            <a:spLocks noGrp="1"/>
          </p:cNvSpPr>
          <p:nvPr>
            <p:ph type="dt" idx="11"/>
          </p:nvPr>
        </p:nvSpPr>
        <p:spPr/>
        <p:txBody>
          <a:bodyPr/>
          <a:lstStyle/>
          <a:p>
            <a:pPr>
              <a:defRPr/>
            </a:pPr>
            <a:endParaRPr lang="en-US" altLang="en-US" dirty="0"/>
          </a:p>
        </p:txBody>
      </p:sp>
    </p:spTree>
    <p:extLst>
      <p:ext uri="{BB962C8B-B14F-4D97-AF65-F5344CB8AC3E}">
        <p14:creationId xmlns:p14="http://schemas.microsoft.com/office/powerpoint/2010/main" val="7545347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smtClean="0"/>
              <a:t>Assumes all other requirements are met</a:t>
            </a:r>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687998E6-3C7E-41D4-AE10-48D5907D002E}" type="slidenum">
              <a:rPr lang="en-US" altLang="en-US"/>
              <a:pPr>
                <a:spcBef>
                  <a:spcPct val="0"/>
                </a:spcBef>
                <a:buClrTx/>
                <a:buSzTx/>
                <a:buFontTx/>
                <a:buNone/>
              </a:pPr>
              <a:t>9</a:t>
            </a:fld>
            <a:endParaRPr lang="en-US" altLang="en-US" dirty="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26197118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0" indent="0" eaLnBrk="1" fontAlgn="auto" hangingPunct="1">
              <a:spcBef>
                <a:spcPts val="0"/>
              </a:spcBef>
              <a:spcAft>
                <a:spcPts val="0"/>
              </a:spcAft>
              <a:buNone/>
              <a:defRPr/>
            </a:pPr>
            <a:r>
              <a:rPr lang="en-US" dirty="0" smtClean="0"/>
              <a:t>Emphasize</a:t>
            </a:r>
          </a:p>
          <a:p>
            <a:pPr eaLnBrk="1" fontAlgn="auto" hangingPunct="1">
              <a:spcBef>
                <a:spcPts val="0"/>
              </a:spcBef>
              <a:spcAft>
                <a:spcPts val="0"/>
              </a:spcAft>
              <a:defRPr/>
            </a:pPr>
            <a:r>
              <a:rPr lang="en-US" dirty="0" smtClean="0"/>
              <a:t>ITIN does not “legalize” an illegal immigrant</a:t>
            </a:r>
          </a:p>
          <a:p>
            <a:pPr lvl="1" eaLnBrk="1" fontAlgn="auto" hangingPunct="1">
              <a:spcBef>
                <a:spcPts val="0"/>
              </a:spcBef>
              <a:spcAft>
                <a:spcPts val="0"/>
              </a:spcAft>
              <a:defRPr/>
            </a:pPr>
            <a:r>
              <a:rPr lang="en-US" dirty="0" smtClean="0"/>
              <a:t>It does not confer a right to work </a:t>
            </a:r>
          </a:p>
          <a:p>
            <a:pPr eaLnBrk="1" fontAlgn="auto" hangingPunct="1">
              <a:spcBef>
                <a:spcPts val="0"/>
              </a:spcBef>
              <a:spcAft>
                <a:spcPts val="0"/>
              </a:spcAft>
              <a:defRPr/>
            </a:pPr>
            <a:r>
              <a:rPr lang="en-US" dirty="0" smtClean="0"/>
              <a:t>It merely provides an avenue for them to comply with the income tax laws</a:t>
            </a:r>
            <a:endParaRPr lang="en-US" dirty="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AF06E6AF-3594-4A26-A0A4-66D8B01EA142}" type="slidenum">
              <a:rPr lang="en-US" altLang="en-US"/>
              <a:pPr>
                <a:spcBef>
                  <a:spcPct val="0"/>
                </a:spcBef>
                <a:buClrTx/>
                <a:buSzTx/>
                <a:buFontTx/>
                <a:buNone/>
              </a:pPr>
              <a:t>12</a:t>
            </a:fld>
            <a:endParaRPr lang="en-US" altLang="en-US" dirty="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39986959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ABC1F651-34DA-4310-9F62-657E65D30F9B}" type="slidenum">
              <a:rPr lang="en-US" altLang="en-US"/>
              <a:pPr>
                <a:spcBef>
                  <a:spcPct val="0"/>
                </a:spcBef>
                <a:buClrTx/>
                <a:buSzTx/>
                <a:buFontTx/>
                <a:buNone/>
              </a:pPr>
              <a:t>13</a:t>
            </a:fld>
            <a:endParaRPr lang="en-US" altLang="en-US" dirty="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29158721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5"/>
          <p:cNvSpPr txBox="1">
            <a:spLocks noGrp="1"/>
          </p:cNvSpPr>
          <p:nvPr/>
        </p:nvSpPr>
        <p:spPr bwMode="auto">
          <a:xfrm>
            <a:off x="0" y="9119474"/>
            <a:ext cx="3169920" cy="480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nchor="b"/>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buClrTx/>
              <a:buSzTx/>
              <a:buFontTx/>
              <a:buNone/>
            </a:pPr>
            <a:r>
              <a:rPr lang="en-US" altLang="en-US" sz="1300" dirty="0">
                <a:cs typeface="Calibri" panose="020F0502020204030204" pitchFamily="34" charset="0"/>
              </a:rPr>
              <a:t>01CourseIntro 2010</a:t>
            </a:r>
          </a:p>
        </p:txBody>
      </p:sp>
      <p:sp>
        <p:nvSpPr>
          <p:cNvPr id="25603" name="Rectangle 7"/>
          <p:cNvSpPr txBox="1">
            <a:spLocks noGrp="1" noChangeArrowheads="1"/>
          </p:cNvSpPr>
          <p:nvPr/>
        </p:nvSpPr>
        <p:spPr bwMode="auto">
          <a:xfrm>
            <a:off x="4143587" y="9119474"/>
            <a:ext cx="3169920" cy="480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nchor="b"/>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buClrTx/>
              <a:buSzTx/>
              <a:buFontTx/>
              <a:buNone/>
            </a:pPr>
            <a:fld id="{6A0F2D15-1994-4A1C-A462-53D6C7ADAB47}" type="slidenum">
              <a:rPr lang="en-US" altLang="en-US" sz="1300">
                <a:cs typeface="Calibri" panose="020F0502020204030204" pitchFamily="34" charset="0"/>
              </a:rPr>
              <a:pPr algn="r" eaLnBrk="1" hangingPunct="1">
                <a:spcBef>
                  <a:spcPct val="0"/>
                </a:spcBef>
                <a:buClrTx/>
                <a:buSzTx/>
                <a:buFontTx/>
                <a:buNone/>
              </a:pPr>
              <a:t>14</a:t>
            </a:fld>
            <a:endParaRPr lang="en-US" altLang="en-US" sz="1300" dirty="0">
              <a:cs typeface="Calibri" panose="020F0502020204030204" pitchFamily="34" charset="0"/>
            </a:endParaRPr>
          </a:p>
        </p:txBody>
      </p:sp>
      <p:sp>
        <p:nvSpPr>
          <p:cNvPr id="25604" name="Rectangle 2"/>
          <p:cNvSpPr>
            <a:spLocks noGrp="1" noRot="1" noChangeAspect="1" noChangeArrowheads="1" noTextEdit="1"/>
          </p:cNvSpPr>
          <p:nvPr>
            <p:ph type="sldImg"/>
          </p:nvPr>
        </p:nvSpPr>
        <p:spPr bwMode="auto">
          <a:xfrm>
            <a:off x="1443038" y="922338"/>
            <a:ext cx="4427537" cy="33210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3"/>
          <p:cNvSpPr>
            <a:spLocks noGrp="1" noChangeArrowheads="1"/>
          </p:cNvSpPr>
          <p:nvPr>
            <p:ph type="body" idx="1"/>
          </p:nvPr>
        </p:nvSpPr>
        <p:spPr bwMode="auto">
          <a:xfrm>
            <a:off x="1131147" y="4567237"/>
            <a:ext cx="5056293" cy="439388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15793" indent="-115793" eaLnBrk="1" hangingPunct="1">
              <a:lnSpc>
                <a:spcPct val="120000"/>
              </a:lnSpc>
              <a:spcBef>
                <a:spcPct val="0"/>
              </a:spcBef>
              <a:buFont typeface="Wingdings" panose="05000000000000000000" pitchFamily="2" charset="2"/>
              <a:buChar char="§"/>
            </a:pPr>
            <a:endParaRPr lang="en-US" altLang="en-US" dirty="0" smtClean="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332329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67202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5"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25925" y="5957888"/>
            <a:ext cx="4613275"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90600" y="1122363"/>
            <a:ext cx="7162800" cy="2387600"/>
          </a:xfrm>
        </p:spPr>
        <p:txBody>
          <a:bodyPr/>
          <a:lstStyle>
            <a:lvl1pPr algn="ctr">
              <a:defRPr sz="60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990600" y="3810000"/>
            <a:ext cx="7162800" cy="1447800"/>
          </a:xfrm>
        </p:spPr>
        <p:txBody>
          <a:bodyPr>
            <a:normAutofit/>
          </a:bodyPr>
          <a:lstStyle>
            <a:lvl1pPr marL="0" indent="0" algn="ctr">
              <a:buNone/>
              <a:defRPr sz="4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Tree>
    <p:extLst>
      <p:ext uri="{BB962C8B-B14F-4D97-AF65-F5344CB8AC3E}">
        <p14:creationId xmlns:p14="http://schemas.microsoft.com/office/powerpoint/2010/main" val="4060695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b="1">
                <a:latin typeface="+mn-lt"/>
              </a:defRPr>
            </a:lvl1pPr>
          </a:lstStyle>
          <a:p>
            <a:r>
              <a:rPr lang="en-US" dirty="0" smtClean="0"/>
              <a:t>Click to edit Master title style</a:t>
            </a:r>
            <a:endParaRPr lang="en-US" dirty="0"/>
          </a:p>
        </p:txBody>
      </p:sp>
      <p:sp>
        <p:nvSpPr>
          <p:cNvPr id="4" name="Content Placeholder 3"/>
          <p:cNvSpPr>
            <a:spLocks noGrp="1"/>
          </p:cNvSpPr>
          <p:nvPr>
            <p:ph sz="quarter" idx="12"/>
          </p:nvPr>
        </p:nvSpPr>
        <p:spPr/>
        <p:txBody>
          <a:bodyPr/>
          <a:lstStyle>
            <a:lvl1pPr>
              <a:defRPr/>
            </a:lvl1pPr>
            <a:lvl2pPr>
              <a:defRPr/>
            </a:lvl2pPr>
            <a:lvl3pPr>
              <a:defRPr/>
            </a:lvl3pPr>
            <a:lvl4pPr>
              <a:defRPr/>
            </a:lvl4pPr>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6"/>
          <p:cNvSpPr>
            <a:spLocks noGrp="1"/>
          </p:cNvSpPr>
          <p:nvPr>
            <p:ph type="ftr" sz="quarter" idx="13"/>
          </p:nvPr>
        </p:nvSpPr>
        <p:spPr/>
        <p:txBody>
          <a:bodyPr/>
          <a:lstStyle>
            <a:lvl1pPr>
              <a:defRPr/>
            </a:lvl1pPr>
          </a:lstStyle>
          <a:p>
            <a:pPr>
              <a:defRPr/>
            </a:pPr>
            <a:r>
              <a:rPr lang="en-US" dirty="0" smtClean="0"/>
              <a:t>NTTC Training – TY2016</a:t>
            </a:r>
            <a:endParaRPr lang="en-US" dirty="0"/>
          </a:p>
        </p:txBody>
      </p:sp>
      <p:sp>
        <p:nvSpPr>
          <p:cNvPr id="6" name="Slide Number Placeholder 9"/>
          <p:cNvSpPr>
            <a:spLocks noGrp="1"/>
          </p:cNvSpPr>
          <p:nvPr>
            <p:ph type="sldNum" sz="quarter" idx="14"/>
          </p:nvPr>
        </p:nvSpPr>
        <p:spPr/>
        <p:txBody>
          <a:bodyPr/>
          <a:lstStyle>
            <a:lvl1pPr>
              <a:defRPr/>
            </a:lvl1pPr>
          </a:lstStyle>
          <a:p>
            <a:pPr>
              <a:defRPr/>
            </a:pPr>
            <a:fld id="{8958156F-1DC6-47E2-A525-CEBB3F5574E9}" type="slidenum">
              <a:rPr lang="en-US" altLang="en-US"/>
              <a:pPr>
                <a:defRPr/>
              </a:pPr>
              <a:t>‹#›</a:t>
            </a:fld>
            <a:endParaRPr lang="en-US" altLang="en-US" dirty="0"/>
          </a:p>
        </p:txBody>
      </p:sp>
    </p:spTree>
    <p:extLst>
      <p:ext uri="{BB962C8B-B14F-4D97-AF65-F5344CB8AC3E}">
        <p14:creationId xmlns:p14="http://schemas.microsoft.com/office/powerpoint/2010/main" val="2460694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46484" y="2133600"/>
            <a:ext cx="3657600" cy="3869634"/>
          </a:xfrm>
        </p:spPr>
        <p:txBody>
          <a:bodyPr/>
          <a:lstStyle>
            <a:lvl1pPr>
              <a:defRPr/>
            </a:lvl1pPr>
            <a:lvl2pPr>
              <a:defRPr/>
            </a:lvl2pPr>
            <a:lvl3pPr>
              <a:defRPr/>
            </a:lvl3pPr>
            <a:lvl4pPr>
              <a:defRPr/>
            </a:lvl4pPr>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Content Placeholder 3"/>
          <p:cNvSpPr>
            <a:spLocks noGrp="1"/>
          </p:cNvSpPr>
          <p:nvPr>
            <p:ph sz="half" idx="2"/>
          </p:nvPr>
        </p:nvSpPr>
        <p:spPr>
          <a:xfrm>
            <a:off x="4800600" y="2133600"/>
            <a:ext cx="3657600" cy="3869634"/>
          </a:xfrm>
        </p:spPr>
        <p:txBody>
          <a:bodyPr/>
          <a:lstStyle>
            <a:lvl1pPr>
              <a:defRPr/>
            </a:lvl1pPr>
            <a:lvl2pPr>
              <a:defRPr/>
            </a:lvl2pPr>
            <a:lvl3pPr>
              <a:defRPr/>
            </a:lvl3pPr>
            <a:lvl4pPr>
              <a:defRPr/>
            </a:lvl4pPr>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 name="Title 9"/>
          <p:cNvSpPr>
            <a:spLocks noGrp="1"/>
          </p:cNvSpPr>
          <p:nvPr>
            <p:ph type="title"/>
          </p:nvPr>
        </p:nvSpPr>
        <p:spPr/>
        <p:txBody>
          <a:bodyPr/>
          <a:lstStyle>
            <a:lvl1pPr>
              <a:defRPr/>
            </a:lvl1pPr>
          </a:lstStyle>
          <a:p>
            <a:r>
              <a:rPr lang="en-US" dirty="0" smtClean="0"/>
              <a:t>Click to edit Master title style</a:t>
            </a:r>
            <a:endParaRPr lang="en-US" dirty="0"/>
          </a:p>
        </p:txBody>
      </p:sp>
      <p:sp>
        <p:nvSpPr>
          <p:cNvPr id="5" name="Footer Placeholder 6"/>
          <p:cNvSpPr>
            <a:spLocks noGrp="1"/>
          </p:cNvSpPr>
          <p:nvPr>
            <p:ph type="ftr" sz="quarter" idx="10"/>
          </p:nvPr>
        </p:nvSpPr>
        <p:spPr/>
        <p:txBody>
          <a:bodyPr/>
          <a:lstStyle>
            <a:lvl1pPr>
              <a:defRPr/>
            </a:lvl1pPr>
          </a:lstStyle>
          <a:p>
            <a:pPr>
              <a:defRPr/>
            </a:pPr>
            <a:r>
              <a:rPr lang="en-US" dirty="0" smtClean="0"/>
              <a:t>NTTC Training – TY2016</a:t>
            </a:r>
            <a:endParaRPr lang="en-US" dirty="0"/>
          </a:p>
        </p:txBody>
      </p:sp>
      <p:sp>
        <p:nvSpPr>
          <p:cNvPr id="6" name="Slide Number Placeholder 9"/>
          <p:cNvSpPr>
            <a:spLocks noGrp="1"/>
          </p:cNvSpPr>
          <p:nvPr>
            <p:ph type="sldNum" sz="quarter" idx="11"/>
          </p:nvPr>
        </p:nvSpPr>
        <p:spPr/>
        <p:txBody>
          <a:bodyPr/>
          <a:lstStyle>
            <a:lvl1pPr>
              <a:defRPr/>
            </a:lvl1pPr>
          </a:lstStyle>
          <a:p>
            <a:pPr>
              <a:defRPr/>
            </a:pPr>
            <a:fld id="{4FD926B2-9B65-4F0D-B107-3063FFBC75E8}" type="slidenum">
              <a:rPr lang="en-US" altLang="en-US"/>
              <a:pPr>
                <a:defRPr/>
              </a:pPr>
              <a:t>‹#›</a:t>
            </a:fld>
            <a:endParaRPr lang="en-US" altLang="en-US" dirty="0"/>
          </a:p>
        </p:txBody>
      </p:sp>
    </p:spTree>
    <p:extLst>
      <p:ext uri="{BB962C8B-B14F-4D97-AF65-F5344CB8AC3E}">
        <p14:creationId xmlns:p14="http://schemas.microsoft.com/office/powerpoint/2010/main" val="3373084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82579" y="2147888"/>
            <a:ext cx="3657600" cy="823912"/>
          </a:xfrm>
        </p:spPr>
        <p:txBody>
          <a:bodyPr anchor="b">
            <a:no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982579" y="2971799"/>
            <a:ext cx="3657600" cy="3007581"/>
          </a:xfrm>
        </p:spPr>
        <p:txBody>
          <a:bodyPr>
            <a:normAutofit/>
          </a:bodyPr>
          <a:lstStyle>
            <a:lvl1pPr>
              <a:defRPr sz="3200"/>
            </a:lvl1pPr>
            <a:lvl2pPr>
              <a:defRPr sz="2800"/>
            </a:lvl2pPr>
            <a:lvl3pPr>
              <a:defRPr sz="2400"/>
            </a:lvl3pPr>
            <a:lvl4pPr>
              <a:defRPr/>
            </a:lvl4pPr>
            <a:lvl5pPr>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Text Placeholder 4"/>
          <p:cNvSpPr>
            <a:spLocks noGrp="1"/>
          </p:cNvSpPr>
          <p:nvPr>
            <p:ph type="body" sz="quarter" idx="3"/>
          </p:nvPr>
        </p:nvSpPr>
        <p:spPr>
          <a:xfrm>
            <a:off x="4800600" y="2147888"/>
            <a:ext cx="3657600" cy="823912"/>
          </a:xfrm>
        </p:spPr>
        <p:txBody>
          <a:bodyPr anchor="b">
            <a:no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800600" y="2971800"/>
            <a:ext cx="3657600" cy="3007580"/>
          </a:xfrm>
        </p:spPr>
        <p:txBody>
          <a:bodyPr>
            <a:normAutofit/>
          </a:bodyPr>
          <a:lstStyle>
            <a:lvl1pPr>
              <a:defRPr sz="3200"/>
            </a:lvl1pPr>
            <a:lvl2pPr>
              <a:defRPr sz="2800"/>
            </a:lvl2pPr>
            <a:lvl3pPr>
              <a:defRPr sz="2400"/>
            </a:lvl3pPr>
            <a:lvl4pPr>
              <a:defRPr/>
            </a:lvl4pPr>
            <a:lvl5pPr>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2" name="Title 11"/>
          <p:cNvSpPr>
            <a:spLocks noGrp="1"/>
          </p:cNvSpPr>
          <p:nvPr>
            <p:ph type="title"/>
          </p:nvPr>
        </p:nvSpPr>
        <p:spPr/>
        <p:txBody>
          <a:bodyPr/>
          <a:lstStyle>
            <a:lvl1pPr>
              <a:defRPr/>
            </a:lvl1pPr>
          </a:lstStyle>
          <a:p>
            <a:r>
              <a:rPr lang="en-US" dirty="0" smtClean="0"/>
              <a:t>Click to edit Master title style</a:t>
            </a:r>
            <a:endParaRPr lang="en-US" dirty="0"/>
          </a:p>
        </p:txBody>
      </p:sp>
      <p:sp>
        <p:nvSpPr>
          <p:cNvPr id="7" name="Footer Placeholder 6"/>
          <p:cNvSpPr>
            <a:spLocks noGrp="1"/>
          </p:cNvSpPr>
          <p:nvPr>
            <p:ph type="ftr" sz="quarter" idx="10"/>
          </p:nvPr>
        </p:nvSpPr>
        <p:spPr/>
        <p:txBody>
          <a:bodyPr/>
          <a:lstStyle>
            <a:lvl1pPr>
              <a:defRPr/>
            </a:lvl1pPr>
          </a:lstStyle>
          <a:p>
            <a:pPr>
              <a:defRPr/>
            </a:pPr>
            <a:r>
              <a:rPr lang="en-US" dirty="0" smtClean="0"/>
              <a:t>NTTC Training – TY2016</a:t>
            </a:r>
            <a:endParaRPr lang="en-US" dirty="0"/>
          </a:p>
        </p:txBody>
      </p:sp>
      <p:sp>
        <p:nvSpPr>
          <p:cNvPr id="8" name="Slide Number Placeholder 9"/>
          <p:cNvSpPr>
            <a:spLocks noGrp="1"/>
          </p:cNvSpPr>
          <p:nvPr>
            <p:ph type="sldNum" sz="quarter" idx="11"/>
          </p:nvPr>
        </p:nvSpPr>
        <p:spPr/>
        <p:txBody>
          <a:bodyPr/>
          <a:lstStyle>
            <a:lvl1pPr>
              <a:defRPr/>
            </a:lvl1pPr>
          </a:lstStyle>
          <a:p>
            <a:pPr>
              <a:defRPr/>
            </a:pPr>
            <a:fld id="{4EC618C8-9158-4EF0-BAEB-C63E42F6048F}" type="slidenum">
              <a:rPr lang="en-US" altLang="en-US"/>
              <a:pPr>
                <a:defRPr/>
              </a:pPr>
              <a:t>‹#›</a:t>
            </a:fld>
            <a:endParaRPr lang="en-US" altLang="en-US" dirty="0"/>
          </a:p>
        </p:txBody>
      </p:sp>
    </p:spTree>
    <p:extLst>
      <p:ext uri="{BB962C8B-B14F-4D97-AF65-F5344CB8AC3E}">
        <p14:creationId xmlns:p14="http://schemas.microsoft.com/office/powerpoint/2010/main" val="1329915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Object Ov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6" name="Text Placeholder 5"/>
          <p:cNvSpPr>
            <a:spLocks noGrp="1"/>
          </p:cNvSpPr>
          <p:nvPr>
            <p:ph type="body" sz="quarter" idx="13"/>
          </p:nvPr>
        </p:nvSpPr>
        <p:spPr>
          <a:xfrm>
            <a:off x="954505" y="4114800"/>
            <a:ext cx="7543800" cy="1879353"/>
          </a:xfrm>
        </p:spPr>
        <p:txBody>
          <a:bodyPr/>
          <a:lstStyle>
            <a:lvl1pPr>
              <a:defRPr/>
            </a:lvl1pPr>
            <a:lvl2pPr>
              <a:defRPr/>
            </a:lvl2pPr>
          </a:lstStyle>
          <a:p>
            <a:pPr lvl="0"/>
            <a:r>
              <a:rPr lang="en-US" dirty="0" smtClean="0"/>
              <a:t>Click to edit Master text styles</a:t>
            </a:r>
          </a:p>
          <a:p>
            <a:pPr lvl="1"/>
            <a:r>
              <a:rPr lang="en-US" dirty="0" smtClean="0"/>
              <a:t>Second level</a:t>
            </a:r>
          </a:p>
        </p:txBody>
      </p:sp>
      <p:sp>
        <p:nvSpPr>
          <p:cNvPr id="4" name="Picture Placeholder 3"/>
          <p:cNvSpPr>
            <a:spLocks noGrp="1"/>
          </p:cNvSpPr>
          <p:nvPr>
            <p:ph type="pic" sz="quarter" idx="15"/>
          </p:nvPr>
        </p:nvSpPr>
        <p:spPr>
          <a:xfrm>
            <a:off x="954505" y="2141538"/>
            <a:ext cx="7543800" cy="1879600"/>
          </a:xfrm>
        </p:spPr>
        <p:txBody>
          <a:bodyPr rtlCol="0">
            <a:normAutofit/>
          </a:bodyPr>
          <a:lstStyle>
            <a:lvl1pPr marL="0" indent="0">
              <a:buNone/>
              <a:defRPr/>
            </a:lvl1pPr>
          </a:lstStyle>
          <a:p>
            <a:pPr lvl="0"/>
            <a:r>
              <a:rPr lang="en-US" noProof="0" dirty="0" smtClean="0"/>
              <a:t>Click icon to add picture</a:t>
            </a:r>
            <a:endParaRPr lang="en-US" noProof="0" dirty="0"/>
          </a:p>
        </p:txBody>
      </p:sp>
      <p:sp>
        <p:nvSpPr>
          <p:cNvPr id="5" name="Footer Placeholder 6"/>
          <p:cNvSpPr>
            <a:spLocks noGrp="1"/>
          </p:cNvSpPr>
          <p:nvPr>
            <p:ph type="ftr" sz="quarter" idx="16"/>
          </p:nvPr>
        </p:nvSpPr>
        <p:spPr/>
        <p:txBody>
          <a:bodyPr/>
          <a:lstStyle>
            <a:lvl1pPr>
              <a:defRPr/>
            </a:lvl1pPr>
          </a:lstStyle>
          <a:p>
            <a:pPr>
              <a:defRPr/>
            </a:pPr>
            <a:r>
              <a:rPr lang="en-US" dirty="0" smtClean="0"/>
              <a:t>NTTC Training – TY2016</a:t>
            </a:r>
            <a:endParaRPr lang="en-US" dirty="0"/>
          </a:p>
        </p:txBody>
      </p:sp>
      <p:sp>
        <p:nvSpPr>
          <p:cNvPr id="7" name="Slide Number Placeholder 9"/>
          <p:cNvSpPr>
            <a:spLocks noGrp="1"/>
          </p:cNvSpPr>
          <p:nvPr>
            <p:ph type="sldNum" sz="quarter" idx="17"/>
          </p:nvPr>
        </p:nvSpPr>
        <p:spPr/>
        <p:txBody>
          <a:bodyPr/>
          <a:lstStyle>
            <a:lvl1pPr>
              <a:defRPr/>
            </a:lvl1pPr>
          </a:lstStyle>
          <a:p>
            <a:pPr>
              <a:defRPr/>
            </a:pPr>
            <a:fld id="{6611B02C-9169-48C3-B524-2E7086A647D4}" type="slidenum">
              <a:rPr lang="en-US" altLang="en-US"/>
              <a:pPr>
                <a:defRPr/>
              </a:pPr>
              <a:t>‹#›</a:t>
            </a:fld>
            <a:endParaRPr lang="en-US" altLang="en-US" dirty="0"/>
          </a:p>
        </p:txBody>
      </p:sp>
    </p:spTree>
    <p:extLst>
      <p:ext uri="{BB962C8B-B14F-4D97-AF65-F5344CB8AC3E}">
        <p14:creationId xmlns:p14="http://schemas.microsoft.com/office/powerpoint/2010/main" val="2715909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ext Over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11" name="Picture Placeholder 3"/>
          <p:cNvSpPr>
            <a:spLocks noGrp="1"/>
          </p:cNvSpPr>
          <p:nvPr>
            <p:ph type="pic" sz="quarter" idx="15"/>
          </p:nvPr>
        </p:nvSpPr>
        <p:spPr>
          <a:xfrm>
            <a:off x="950495" y="4124158"/>
            <a:ext cx="7543800" cy="1879600"/>
          </a:xfrm>
        </p:spPr>
        <p:txBody>
          <a:bodyPr rtlCol="0">
            <a:normAutofit/>
          </a:bodyPr>
          <a:lstStyle>
            <a:lvl1pPr marL="0" indent="0">
              <a:buNone/>
              <a:defRPr/>
            </a:lvl1pPr>
          </a:lstStyle>
          <a:p>
            <a:pPr lvl="0"/>
            <a:r>
              <a:rPr lang="en-US" noProof="0" dirty="0" smtClean="0"/>
              <a:t>Click icon to add picture</a:t>
            </a:r>
            <a:endParaRPr lang="en-US" noProof="0" dirty="0"/>
          </a:p>
        </p:txBody>
      </p:sp>
      <p:sp>
        <p:nvSpPr>
          <p:cNvPr id="14" name="Text Placeholder 5"/>
          <p:cNvSpPr>
            <a:spLocks noGrp="1"/>
          </p:cNvSpPr>
          <p:nvPr>
            <p:ph type="body" sz="quarter" idx="16"/>
          </p:nvPr>
        </p:nvSpPr>
        <p:spPr>
          <a:xfrm>
            <a:off x="950495" y="2141661"/>
            <a:ext cx="7543800" cy="1879353"/>
          </a:xfrm>
        </p:spPr>
        <p:txBody>
          <a:bodyPr/>
          <a:lstStyle>
            <a:lvl1pPr>
              <a:defRPr/>
            </a:lvl1pPr>
            <a:lvl2pPr>
              <a:defRPr/>
            </a:lvl2pPr>
          </a:lstStyle>
          <a:p>
            <a:pPr lvl="0"/>
            <a:r>
              <a:rPr lang="en-US" dirty="0" smtClean="0"/>
              <a:t>Click to edit Master text styles</a:t>
            </a:r>
          </a:p>
          <a:p>
            <a:pPr lvl="1"/>
            <a:r>
              <a:rPr lang="en-US" dirty="0" smtClean="0"/>
              <a:t>Second level</a:t>
            </a:r>
          </a:p>
        </p:txBody>
      </p:sp>
      <p:sp>
        <p:nvSpPr>
          <p:cNvPr id="5" name="Footer Placeholder 6"/>
          <p:cNvSpPr>
            <a:spLocks noGrp="1"/>
          </p:cNvSpPr>
          <p:nvPr>
            <p:ph type="ftr" sz="quarter" idx="17"/>
          </p:nvPr>
        </p:nvSpPr>
        <p:spPr/>
        <p:txBody>
          <a:bodyPr/>
          <a:lstStyle>
            <a:lvl1pPr>
              <a:defRPr/>
            </a:lvl1pPr>
          </a:lstStyle>
          <a:p>
            <a:pPr>
              <a:defRPr/>
            </a:pPr>
            <a:r>
              <a:rPr lang="en-US" dirty="0" smtClean="0"/>
              <a:t>NTTC Training – TY2016</a:t>
            </a:r>
            <a:endParaRPr lang="en-US" dirty="0"/>
          </a:p>
        </p:txBody>
      </p:sp>
      <p:sp>
        <p:nvSpPr>
          <p:cNvPr id="6" name="Slide Number Placeholder 9"/>
          <p:cNvSpPr>
            <a:spLocks noGrp="1"/>
          </p:cNvSpPr>
          <p:nvPr>
            <p:ph type="sldNum" sz="quarter" idx="18"/>
          </p:nvPr>
        </p:nvSpPr>
        <p:spPr/>
        <p:txBody>
          <a:bodyPr/>
          <a:lstStyle>
            <a:lvl1pPr>
              <a:defRPr/>
            </a:lvl1pPr>
          </a:lstStyle>
          <a:p>
            <a:pPr>
              <a:defRPr/>
            </a:pPr>
            <a:fld id="{947DC120-C1B1-422B-A2C2-C087895109AE}" type="slidenum">
              <a:rPr lang="en-US" altLang="en-US"/>
              <a:pPr>
                <a:defRPr/>
              </a:pPr>
              <a:t>‹#›</a:t>
            </a:fld>
            <a:endParaRPr lang="en-US" altLang="en-US" dirty="0"/>
          </a:p>
        </p:txBody>
      </p:sp>
    </p:spTree>
    <p:extLst>
      <p:ext uri="{BB962C8B-B14F-4D97-AF65-F5344CB8AC3E}">
        <p14:creationId xmlns:p14="http://schemas.microsoft.com/office/powerpoint/2010/main" val="3508104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Footer Placeholder 6"/>
          <p:cNvSpPr>
            <a:spLocks noGrp="1"/>
          </p:cNvSpPr>
          <p:nvPr>
            <p:ph type="ftr" sz="quarter" idx="10"/>
          </p:nvPr>
        </p:nvSpPr>
        <p:spPr/>
        <p:txBody>
          <a:bodyPr/>
          <a:lstStyle>
            <a:lvl1pPr>
              <a:defRPr/>
            </a:lvl1pPr>
          </a:lstStyle>
          <a:p>
            <a:pPr>
              <a:defRPr/>
            </a:pPr>
            <a:r>
              <a:rPr lang="en-US" dirty="0" smtClean="0"/>
              <a:t>NTTC Training – TY2016</a:t>
            </a:r>
            <a:endParaRPr lang="en-US" dirty="0"/>
          </a:p>
        </p:txBody>
      </p:sp>
      <p:sp>
        <p:nvSpPr>
          <p:cNvPr id="4" name="Slide Number Placeholder 9"/>
          <p:cNvSpPr>
            <a:spLocks noGrp="1"/>
          </p:cNvSpPr>
          <p:nvPr>
            <p:ph type="sldNum" sz="quarter" idx="11"/>
          </p:nvPr>
        </p:nvSpPr>
        <p:spPr/>
        <p:txBody>
          <a:bodyPr/>
          <a:lstStyle>
            <a:lvl1pPr>
              <a:defRPr/>
            </a:lvl1pPr>
          </a:lstStyle>
          <a:p>
            <a:pPr>
              <a:defRPr/>
            </a:pPr>
            <a:fld id="{3D8A7F72-E352-4BFA-88A6-9804697FAE29}" type="slidenum">
              <a:rPr lang="en-US" altLang="en-US"/>
              <a:pPr>
                <a:defRPr/>
              </a:pPr>
              <a:t>‹#›</a:t>
            </a:fld>
            <a:endParaRPr lang="en-US" altLang="en-US" dirty="0"/>
          </a:p>
        </p:txBody>
      </p:sp>
    </p:spTree>
    <p:extLst>
      <p:ext uri="{BB962C8B-B14F-4D97-AF65-F5344CB8AC3E}">
        <p14:creationId xmlns:p14="http://schemas.microsoft.com/office/powerpoint/2010/main" val="1390746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6"/>
          <p:cNvSpPr>
            <a:spLocks noGrp="1"/>
          </p:cNvSpPr>
          <p:nvPr>
            <p:ph type="ftr" sz="quarter" idx="10"/>
          </p:nvPr>
        </p:nvSpPr>
        <p:spPr/>
        <p:txBody>
          <a:bodyPr/>
          <a:lstStyle>
            <a:lvl1pPr>
              <a:defRPr/>
            </a:lvl1pPr>
          </a:lstStyle>
          <a:p>
            <a:pPr>
              <a:defRPr/>
            </a:pPr>
            <a:r>
              <a:rPr lang="en-US" dirty="0" smtClean="0"/>
              <a:t>NTTC Training – TY2016</a:t>
            </a:r>
            <a:endParaRPr lang="en-US" dirty="0"/>
          </a:p>
        </p:txBody>
      </p:sp>
      <p:sp>
        <p:nvSpPr>
          <p:cNvPr id="3" name="Slide Number Placeholder 9"/>
          <p:cNvSpPr>
            <a:spLocks noGrp="1"/>
          </p:cNvSpPr>
          <p:nvPr>
            <p:ph type="sldNum" sz="quarter" idx="11"/>
          </p:nvPr>
        </p:nvSpPr>
        <p:spPr/>
        <p:txBody>
          <a:bodyPr/>
          <a:lstStyle>
            <a:lvl1pPr>
              <a:defRPr/>
            </a:lvl1pPr>
          </a:lstStyle>
          <a:p>
            <a:pPr>
              <a:defRPr/>
            </a:pPr>
            <a:fld id="{E1CE98C7-C100-4DF7-BF69-623E2CE24CC3}" type="slidenum">
              <a:rPr lang="en-US" altLang="en-US"/>
              <a:pPr>
                <a:defRPr/>
              </a:pPr>
              <a:t>‹#›</a:t>
            </a:fld>
            <a:endParaRPr lang="en-US" altLang="en-US" dirty="0"/>
          </a:p>
        </p:txBody>
      </p:sp>
    </p:spTree>
    <p:extLst>
      <p:ext uri="{BB962C8B-B14F-4D97-AF65-F5344CB8AC3E}">
        <p14:creationId xmlns:p14="http://schemas.microsoft.com/office/powerpoint/2010/main" val="1646068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solidFill>
            <a:srgbClr val="67202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smtClean="0"/>
              <a:t>Click to edit Master title style</a:t>
            </a:r>
          </a:p>
        </p:txBody>
      </p:sp>
      <p:sp>
        <p:nvSpPr>
          <p:cNvPr id="1027" name="Text Placeholder 2"/>
          <p:cNvSpPr>
            <a:spLocks noGrp="1"/>
          </p:cNvSpPr>
          <p:nvPr>
            <p:ph type="body" idx="1"/>
          </p:nvPr>
        </p:nvSpPr>
        <p:spPr bwMode="auto">
          <a:xfrm>
            <a:off x="954088" y="2133600"/>
            <a:ext cx="75438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8" name="Footer Placeholder 6"/>
          <p:cNvSpPr>
            <a:spLocks noGrp="1"/>
          </p:cNvSpPr>
          <p:nvPr>
            <p:ph type="ftr" sz="quarter" idx="3"/>
          </p:nvPr>
        </p:nvSpPr>
        <p:spPr>
          <a:xfrm>
            <a:off x="1493838" y="6213475"/>
            <a:ext cx="3451225" cy="365125"/>
          </a:xfrm>
          <a:prstGeom prst="rect">
            <a:avLst/>
          </a:prstGeom>
        </p:spPr>
        <p:txBody>
          <a:bodyPr vert="horz" lIns="91440" tIns="45720" rIns="91440" bIns="45720" rtlCol="0" anchor="ctr"/>
          <a:lstStyle>
            <a:lvl1pPr algn="l">
              <a:defRPr sz="1200">
                <a:solidFill>
                  <a:schemeClr val="tx1">
                    <a:tint val="75000"/>
                  </a:schemeClr>
                </a:solidFill>
                <a:latin typeface="+mn-lt"/>
                <a:ea typeface="Verdana" panose="020B0604030504040204" pitchFamily="34" charset="0"/>
                <a:cs typeface="Calibri" panose="020F0502020204030204" pitchFamily="34" charset="0"/>
              </a:defRPr>
            </a:lvl1pPr>
          </a:lstStyle>
          <a:p>
            <a:pPr>
              <a:defRPr/>
            </a:pPr>
            <a:r>
              <a:rPr lang="en-US" dirty="0" smtClean="0"/>
              <a:t>NTTC Training – TY2016</a:t>
            </a:r>
            <a:endParaRPr lang="en-US" dirty="0"/>
          </a:p>
        </p:txBody>
      </p:sp>
      <p:sp>
        <p:nvSpPr>
          <p:cNvPr id="10" name="Slide Number Placeholder 9"/>
          <p:cNvSpPr>
            <a:spLocks noGrp="1"/>
          </p:cNvSpPr>
          <p:nvPr>
            <p:ph type="sldNum" sz="quarter" idx="4"/>
          </p:nvPr>
        </p:nvSpPr>
        <p:spPr>
          <a:xfrm>
            <a:off x="628650" y="6213475"/>
            <a:ext cx="6350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cs typeface="Calibri" panose="020F0502020204030204" pitchFamily="34" charset="0"/>
              </a:defRPr>
            </a:lvl1pPr>
          </a:lstStyle>
          <a:p>
            <a:pPr>
              <a:defRPr/>
            </a:pPr>
            <a:fld id="{394E8178-CC01-40C4-B41F-560CD42D2A10}" type="slidenum">
              <a:rPr lang="en-US" altLang="en-US" smtClean="0"/>
              <a:pPr>
                <a:defRPr/>
              </a:pPr>
              <a:t>‹#›</a:t>
            </a:fld>
            <a:endParaRPr lang="en-US" altLang="en-US" dirty="0"/>
          </a:p>
        </p:txBody>
      </p:sp>
      <p:pic>
        <p:nvPicPr>
          <p:cNvPr id="1030" name="Picture 5"/>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5783263" y="6273800"/>
            <a:ext cx="2732087" cy="24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86" r:id="rId1"/>
    <p:sldLayoutId id="2147484079" r:id="rId2"/>
    <p:sldLayoutId id="2147484080" r:id="rId3"/>
    <p:sldLayoutId id="2147484081" r:id="rId4"/>
    <p:sldLayoutId id="2147484082" r:id="rId5"/>
    <p:sldLayoutId id="2147484083" r:id="rId6"/>
    <p:sldLayoutId id="2147484084" r:id="rId7"/>
    <p:sldLayoutId id="2147484085" r:id="rId8"/>
  </p:sldLayoutIdLst>
  <p:hf hdr="0" dt="0"/>
  <p:txStyles>
    <p:titleStyle>
      <a:lvl1pPr marL="55563" algn="l" rtl="0" eaLnBrk="0" fontAlgn="base" hangingPunct="0">
        <a:lnSpc>
          <a:spcPct val="90000"/>
        </a:lnSpc>
        <a:spcBef>
          <a:spcPct val="0"/>
        </a:spcBef>
        <a:spcAft>
          <a:spcPct val="0"/>
        </a:spcAft>
        <a:defRPr sz="4800" b="1" kern="1200">
          <a:solidFill>
            <a:schemeClr val="bg1"/>
          </a:solidFill>
          <a:latin typeface="+mn-lt"/>
          <a:ea typeface="Verdana" panose="020B0604030504040204" pitchFamily="34" charset="0"/>
          <a:cs typeface="Calibri" panose="020F0502020204030204" pitchFamily="34" charset="0"/>
        </a:defRPr>
      </a:lvl1pPr>
      <a:lvl2pPr marL="55563" algn="l" rtl="0" eaLnBrk="0" fontAlgn="base" hangingPunct="0">
        <a:lnSpc>
          <a:spcPct val="90000"/>
        </a:lnSpc>
        <a:spcBef>
          <a:spcPct val="0"/>
        </a:spcBef>
        <a:spcAft>
          <a:spcPct val="0"/>
        </a:spcAft>
        <a:defRPr sz="4800" b="1">
          <a:solidFill>
            <a:schemeClr val="bg1"/>
          </a:solidFill>
          <a:latin typeface="Calibri" pitchFamily="34" charset="0"/>
          <a:ea typeface="Verdana" pitchFamily="34" charset="0"/>
          <a:cs typeface="Verdana" pitchFamily="34" charset="0"/>
        </a:defRPr>
      </a:lvl2pPr>
      <a:lvl3pPr marL="55563" algn="l" rtl="0" eaLnBrk="0" fontAlgn="base" hangingPunct="0">
        <a:lnSpc>
          <a:spcPct val="90000"/>
        </a:lnSpc>
        <a:spcBef>
          <a:spcPct val="0"/>
        </a:spcBef>
        <a:spcAft>
          <a:spcPct val="0"/>
        </a:spcAft>
        <a:defRPr sz="4800" b="1">
          <a:solidFill>
            <a:schemeClr val="bg1"/>
          </a:solidFill>
          <a:latin typeface="Calibri" pitchFamily="34" charset="0"/>
          <a:ea typeface="Verdana" pitchFamily="34" charset="0"/>
          <a:cs typeface="Verdana" pitchFamily="34" charset="0"/>
        </a:defRPr>
      </a:lvl3pPr>
      <a:lvl4pPr marL="55563" algn="l" rtl="0" eaLnBrk="0" fontAlgn="base" hangingPunct="0">
        <a:lnSpc>
          <a:spcPct val="90000"/>
        </a:lnSpc>
        <a:spcBef>
          <a:spcPct val="0"/>
        </a:spcBef>
        <a:spcAft>
          <a:spcPct val="0"/>
        </a:spcAft>
        <a:defRPr sz="4800" b="1">
          <a:solidFill>
            <a:schemeClr val="bg1"/>
          </a:solidFill>
          <a:latin typeface="Calibri" pitchFamily="34" charset="0"/>
          <a:ea typeface="Verdana" pitchFamily="34" charset="0"/>
          <a:cs typeface="Verdana" pitchFamily="34" charset="0"/>
        </a:defRPr>
      </a:lvl4pPr>
      <a:lvl5pPr marL="55563" algn="l" rtl="0" eaLnBrk="0" fontAlgn="base" hangingPunct="0">
        <a:lnSpc>
          <a:spcPct val="90000"/>
        </a:lnSpc>
        <a:spcBef>
          <a:spcPct val="0"/>
        </a:spcBef>
        <a:spcAft>
          <a:spcPct val="0"/>
        </a:spcAft>
        <a:defRPr sz="4800" b="1">
          <a:solidFill>
            <a:schemeClr val="bg1"/>
          </a:solidFill>
          <a:latin typeface="Calibri" pitchFamily="34" charset="0"/>
          <a:ea typeface="Verdana" pitchFamily="34" charset="0"/>
          <a:cs typeface="Verdana" pitchFamily="34" charset="0"/>
        </a:defRPr>
      </a:lvl5pPr>
      <a:lvl6pPr marL="512763" algn="l" rtl="0" fontAlgn="base">
        <a:lnSpc>
          <a:spcPct val="90000"/>
        </a:lnSpc>
        <a:spcBef>
          <a:spcPct val="0"/>
        </a:spcBef>
        <a:spcAft>
          <a:spcPct val="0"/>
        </a:spcAft>
        <a:defRPr sz="4800" b="1">
          <a:solidFill>
            <a:schemeClr val="bg1"/>
          </a:solidFill>
          <a:latin typeface="Calibri" pitchFamily="34" charset="0"/>
          <a:ea typeface="Verdana" pitchFamily="34" charset="0"/>
          <a:cs typeface="Verdana" pitchFamily="34" charset="0"/>
        </a:defRPr>
      </a:lvl6pPr>
      <a:lvl7pPr marL="969963" algn="l" rtl="0" fontAlgn="base">
        <a:lnSpc>
          <a:spcPct val="90000"/>
        </a:lnSpc>
        <a:spcBef>
          <a:spcPct val="0"/>
        </a:spcBef>
        <a:spcAft>
          <a:spcPct val="0"/>
        </a:spcAft>
        <a:defRPr sz="4800" b="1">
          <a:solidFill>
            <a:schemeClr val="bg1"/>
          </a:solidFill>
          <a:latin typeface="Calibri" pitchFamily="34" charset="0"/>
          <a:ea typeface="Verdana" pitchFamily="34" charset="0"/>
          <a:cs typeface="Verdana" pitchFamily="34" charset="0"/>
        </a:defRPr>
      </a:lvl7pPr>
      <a:lvl8pPr marL="1427163" algn="l" rtl="0" fontAlgn="base">
        <a:lnSpc>
          <a:spcPct val="90000"/>
        </a:lnSpc>
        <a:spcBef>
          <a:spcPct val="0"/>
        </a:spcBef>
        <a:spcAft>
          <a:spcPct val="0"/>
        </a:spcAft>
        <a:defRPr sz="4800" b="1">
          <a:solidFill>
            <a:schemeClr val="bg1"/>
          </a:solidFill>
          <a:latin typeface="Calibri" pitchFamily="34" charset="0"/>
          <a:ea typeface="Verdana" pitchFamily="34" charset="0"/>
          <a:cs typeface="Verdana" pitchFamily="34" charset="0"/>
        </a:defRPr>
      </a:lvl8pPr>
      <a:lvl9pPr marL="1884363" algn="l" rtl="0" fontAlgn="base">
        <a:lnSpc>
          <a:spcPct val="90000"/>
        </a:lnSpc>
        <a:spcBef>
          <a:spcPct val="0"/>
        </a:spcBef>
        <a:spcAft>
          <a:spcPct val="0"/>
        </a:spcAft>
        <a:defRPr sz="4800" b="1">
          <a:solidFill>
            <a:schemeClr val="bg1"/>
          </a:solidFill>
          <a:latin typeface="Calibri" pitchFamily="34" charset="0"/>
          <a:ea typeface="Verdana" pitchFamily="34" charset="0"/>
          <a:cs typeface="Verdana" pitchFamily="34" charset="0"/>
        </a:defRPr>
      </a:lvl9pPr>
    </p:titleStyle>
    <p:bodyStyle>
      <a:lvl1pPr marL="344488" indent="-344488" algn="l" rtl="0" eaLnBrk="0" fontAlgn="base" hangingPunct="0">
        <a:spcBef>
          <a:spcPts val="1000"/>
        </a:spcBef>
        <a:spcAft>
          <a:spcPct val="0"/>
        </a:spcAft>
        <a:buClr>
          <a:srgbClr val="67202F"/>
        </a:buClr>
        <a:buSzPct val="90000"/>
        <a:buFont typeface="Calibri" panose="020F0502020204030204" pitchFamily="34" charset="0"/>
        <a:buChar char="●"/>
        <a:defRPr sz="40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1pPr>
      <a:lvl2pPr marL="858838" indent="-288925" algn="l" rtl="0" eaLnBrk="0" fontAlgn="base" hangingPunct="0">
        <a:spcBef>
          <a:spcPts val="500"/>
        </a:spcBef>
        <a:spcAft>
          <a:spcPct val="0"/>
        </a:spcAft>
        <a:buClr>
          <a:srgbClr val="984807"/>
        </a:buClr>
        <a:buFont typeface="Calibri" panose="020F0502020204030204" pitchFamily="34" charset="0"/>
        <a:buChar char="−"/>
        <a:defRPr sz="36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2pPr>
      <a:lvl3pPr marL="1316038" indent="-228600" algn="l" rtl="0" eaLnBrk="0" fontAlgn="base" hangingPunct="0">
        <a:spcBef>
          <a:spcPts val="500"/>
        </a:spcBef>
        <a:spcAft>
          <a:spcPct val="0"/>
        </a:spcAft>
        <a:buClr>
          <a:srgbClr val="215968"/>
        </a:buClr>
        <a:buSzPct val="120000"/>
        <a:buFont typeface="Calibri" panose="020F0502020204030204" pitchFamily="34" charset="0"/>
        <a:buChar char="▪"/>
        <a:defRPr sz="32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3pPr>
      <a:lvl4pPr marL="1600200" indent="-228600" algn="l" rtl="0" eaLnBrk="0" fontAlgn="base" hangingPunct="0">
        <a:spcBef>
          <a:spcPts val="500"/>
        </a:spcBef>
        <a:spcAft>
          <a:spcPct val="0"/>
        </a:spcAft>
        <a:buFont typeface="Arial" panose="020B0604020202020204" pitchFamily="34" charset="0"/>
        <a:buChar char="•"/>
        <a:defRPr sz="28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4pPr>
      <a:lvl5pPr marL="2057400" indent="-228600" algn="l" rtl="0" eaLnBrk="0" fontAlgn="base" hangingPunct="0">
        <a:spcBef>
          <a:spcPts val="500"/>
        </a:spcBef>
        <a:spcAft>
          <a:spcPct val="0"/>
        </a:spcAft>
        <a:buFont typeface="Arial" panose="020B0604020202020204" pitchFamily="34" charset="0"/>
        <a:buChar char="•"/>
        <a:defRPr sz="28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microsoft.com/office/2007/relationships/hdphoto" Target="../media/hdphoto2.wdp"/></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microsoft.com/office/2007/relationships/hdphoto" Target="../media/hdphoto3.wdp"/></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microsoft.com/office/2007/relationships/hdphoto" Target="../media/hdphoto4.wdp"/></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microsoft.com/office/2007/relationships/hdphoto" Target="../media/hdphoto5.wdp"/></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ctrTitle"/>
          </p:nvPr>
        </p:nvSpPr>
        <p:spPr/>
        <p:txBody>
          <a:bodyPr rtlCol="0">
            <a:normAutofit fontScale="90000"/>
          </a:bodyPr>
          <a:lstStyle/>
          <a:p>
            <a:pPr eaLnBrk="1" fontAlgn="auto" hangingPunct="1">
              <a:spcAft>
                <a:spcPts val="0"/>
              </a:spcAft>
              <a:defRPr/>
            </a:pPr>
            <a:r>
              <a:rPr lang="en-US" altLang="en-US" dirty="0" smtClean="0"/>
              <a:t>IRS Issued Identification Numbers</a:t>
            </a:r>
            <a:br>
              <a:rPr lang="en-US" altLang="en-US" dirty="0" smtClean="0"/>
            </a:br>
            <a:r>
              <a:rPr lang="en-US" altLang="en-US" dirty="0" smtClean="0"/>
              <a:t>(ATINs and ITINs)</a:t>
            </a:r>
          </a:p>
        </p:txBody>
      </p:sp>
      <p:sp>
        <p:nvSpPr>
          <p:cNvPr id="3" name="Subtitle 2"/>
          <p:cNvSpPr>
            <a:spLocks noGrp="1"/>
          </p:cNvSpPr>
          <p:nvPr>
            <p:ph type="subTitle" idx="1"/>
          </p:nvPr>
        </p:nvSpPr>
        <p:spPr>
          <a:xfrm>
            <a:off x="914400" y="3962400"/>
            <a:ext cx="6934200" cy="2057400"/>
          </a:xfrm>
        </p:spPr>
        <p:txBody>
          <a:bodyPr rtlCol="0">
            <a:normAutofit lnSpcReduction="10000"/>
          </a:bodyPr>
          <a:lstStyle/>
          <a:p>
            <a:pPr indent="-457200" eaLnBrk="1" fontAlgn="auto" hangingPunct="1">
              <a:spcBef>
                <a:spcPts val="1200"/>
              </a:spcBef>
              <a:spcAft>
                <a:spcPts val="0"/>
              </a:spcAft>
              <a:defRPr/>
            </a:pPr>
            <a:r>
              <a:rPr lang="en-US" dirty="0" smtClean="0"/>
              <a:t>Pub 4012 </a:t>
            </a:r>
            <a:r>
              <a:rPr lang="en-US" altLang="en-US" dirty="0"/>
              <a:t>– </a:t>
            </a:r>
            <a:r>
              <a:rPr lang="en-US" dirty="0" smtClean="0"/>
              <a:t>Tab </a:t>
            </a:r>
            <a:r>
              <a:rPr lang="en-US" dirty="0" smtClean="0"/>
              <a:t>L </a:t>
            </a:r>
            <a:endParaRPr lang="en-US" dirty="0" smtClean="0"/>
          </a:p>
          <a:p>
            <a:pPr indent="-457200" eaLnBrk="1" fontAlgn="auto" hangingPunct="1">
              <a:spcBef>
                <a:spcPts val="1200"/>
              </a:spcBef>
              <a:spcAft>
                <a:spcPts val="0"/>
              </a:spcAft>
              <a:defRPr/>
            </a:pPr>
            <a:r>
              <a:rPr lang="en-US" dirty="0" smtClean="0"/>
              <a:t> Pub 4491 </a:t>
            </a:r>
            <a:r>
              <a:rPr lang="en-US" altLang="en-US" dirty="0" smtClean="0"/>
              <a:t>– </a:t>
            </a:r>
            <a:r>
              <a:rPr lang="en-US" dirty="0" smtClean="0"/>
              <a:t>Lesson 4 </a:t>
            </a:r>
            <a:r>
              <a:rPr lang="en-US" dirty="0" smtClean="0"/>
              <a:t>and Lesson </a:t>
            </a:r>
            <a:r>
              <a:rPr lang="en-US" dirty="0" smtClean="0"/>
              <a:t>8</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altLang="en-US" dirty="0" smtClean="0"/>
              <a:t>TP Has Child with ATIN</a:t>
            </a:r>
          </a:p>
        </p:txBody>
      </p:sp>
      <p:sp>
        <p:nvSpPr>
          <p:cNvPr id="16387" name="Content Placeholder 2"/>
          <p:cNvSpPr>
            <a:spLocks noGrp="1"/>
          </p:cNvSpPr>
          <p:nvPr>
            <p:ph sz="quarter" idx="12"/>
          </p:nvPr>
        </p:nvSpPr>
        <p:spPr/>
        <p:txBody>
          <a:bodyPr/>
          <a:lstStyle/>
          <a:p>
            <a:pPr eaLnBrk="1" hangingPunct="1"/>
            <a:r>
              <a:rPr lang="en-US" altLang="en-US" dirty="0" smtClean="0"/>
              <a:t>Cannot claim Earned Income Credit with ATIN</a:t>
            </a:r>
          </a:p>
          <a:p>
            <a:pPr lvl="1" eaLnBrk="1" hangingPunct="1"/>
            <a:r>
              <a:rPr lang="en-US" altLang="en-US" dirty="0" smtClean="0"/>
              <a:t>Can claim EIC with other qualifying children who have SSNs</a:t>
            </a:r>
          </a:p>
          <a:p>
            <a:pPr eaLnBrk="1" hangingPunct="1"/>
            <a:r>
              <a:rPr lang="en-US" altLang="en-US" dirty="0" smtClean="0"/>
              <a:t>TaxSlayer handles ATINs correctly</a:t>
            </a:r>
          </a:p>
        </p:txBody>
      </p:sp>
      <p:sp>
        <p:nvSpPr>
          <p:cNvPr id="6" name="5-Point Star 5"/>
          <p:cNvSpPr/>
          <p:nvPr/>
        </p:nvSpPr>
        <p:spPr>
          <a:xfrm>
            <a:off x="8093075" y="152400"/>
            <a:ext cx="822325" cy="82232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9" name="Footer Placeholder 8"/>
          <p:cNvSpPr>
            <a:spLocks noGrp="1"/>
          </p:cNvSpPr>
          <p:nvPr>
            <p:ph type="ftr" sz="quarter" idx="13"/>
          </p:nvPr>
        </p:nvSpPr>
        <p:spPr/>
        <p:txBody>
          <a:bodyPr/>
          <a:lstStyle/>
          <a:p>
            <a:pPr>
              <a:defRPr/>
            </a:pPr>
            <a:r>
              <a:rPr lang="en-US" dirty="0"/>
              <a:t>NTTC Training – TY2016</a:t>
            </a:r>
          </a:p>
        </p:txBody>
      </p:sp>
      <p:sp>
        <p:nvSpPr>
          <p:cNvPr id="16390" name="Slide Number Placeholder 9"/>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67202F"/>
              </a:buClr>
              <a:buSzPct val="90000"/>
              <a:buFont typeface="Calibri" panose="020F0502020204030204" pitchFamily="34" charset="0"/>
              <a:buChar char="●"/>
              <a:defRPr sz="4000" b="1">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742950" indent="-285750">
              <a:spcBef>
                <a:spcPts val="500"/>
              </a:spcBef>
              <a:buClr>
                <a:srgbClr val="984807"/>
              </a:buClr>
              <a:buFont typeface="Calibri" panose="020F0502020204030204" pitchFamily="34" charset="0"/>
              <a:buChar char="−"/>
              <a:defRPr sz="3600" b="1">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143000" indent="-228600">
              <a:spcBef>
                <a:spcPts val="500"/>
              </a:spcBef>
              <a:buClr>
                <a:srgbClr val="215968"/>
              </a:buClr>
              <a:buSzPct val="120000"/>
              <a:buFont typeface="Calibri" panose="020F0502020204030204" pitchFamily="34" charset="0"/>
              <a:buChar char="▪"/>
              <a:defRPr sz="3200" b="1">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6pPr>
            <a:lvl7pPr marL="29718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7pPr>
            <a:lvl8pPr marL="34290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8pPr>
            <a:lvl9pPr marL="38862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9pPr>
          </a:lstStyle>
          <a:p>
            <a:pPr>
              <a:spcBef>
                <a:spcPct val="0"/>
              </a:spcBef>
              <a:buClrTx/>
              <a:buSzTx/>
              <a:buFontTx/>
              <a:buNone/>
            </a:pPr>
            <a:fld id="{37F1A762-FA4F-43B1-8BA4-48D248D41A67}" type="slidenum">
              <a:rPr lang="en-US" altLang="en-US" sz="1200" b="0">
                <a:solidFill>
                  <a:srgbClr val="898989"/>
                </a:solidFill>
                <a:cs typeface="Calibri" panose="020F0502020204030204" pitchFamily="34" charset="0"/>
              </a:rPr>
              <a:pPr>
                <a:spcBef>
                  <a:spcPct val="0"/>
                </a:spcBef>
                <a:buClrTx/>
                <a:buSzTx/>
                <a:buFontTx/>
                <a:buNone/>
              </a:pPr>
              <a:t>10</a:t>
            </a:fld>
            <a:endParaRPr lang="en-US" altLang="en-US" sz="1200" b="0" dirty="0">
              <a:solidFill>
                <a:srgbClr val="898989"/>
              </a:solidFill>
              <a:cs typeface="Calibri" panose="020F050202020403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ltLang="en-US" dirty="0" smtClean="0"/>
              <a:t>ATIN</a:t>
            </a:r>
          </a:p>
        </p:txBody>
      </p:sp>
      <p:sp>
        <p:nvSpPr>
          <p:cNvPr id="3" name="Footer Placeholder 2"/>
          <p:cNvSpPr>
            <a:spLocks noGrp="1"/>
          </p:cNvSpPr>
          <p:nvPr>
            <p:ph type="ftr" sz="quarter" idx="10"/>
          </p:nvPr>
        </p:nvSpPr>
        <p:spPr/>
        <p:txBody>
          <a:bodyPr/>
          <a:lstStyle/>
          <a:p>
            <a:pPr>
              <a:defRPr/>
            </a:pPr>
            <a:r>
              <a:rPr lang="en-US" dirty="0"/>
              <a:t>NTTC Training – TY2016</a:t>
            </a:r>
          </a:p>
        </p:txBody>
      </p:sp>
      <p:sp>
        <p:nvSpPr>
          <p:cNvPr id="19460"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67202F"/>
              </a:buClr>
              <a:buSzPct val="90000"/>
              <a:buFont typeface="Calibri" panose="020F0502020204030204" pitchFamily="34" charset="0"/>
              <a:buChar char="●"/>
              <a:defRPr sz="4000" b="1">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742950" indent="-285750">
              <a:spcBef>
                <a:spcPts val="500"/>
              </a:spcBef>
              <a:buClr>
                <a:srgbClr val="984807"/>
              </a:buClr>
              <a:buFont typeface="Calibri" panose="020F0502020204030204" pitchFamily="34" charset="0"/>
              <a:buChar char="−"/>
              <a:defRPr sz="3600" b="1">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143000" indent="-228600">
              <a:spcBef>
                <a:spcPts val="500"/>
              </a:spcBef>
              <a:buClr>
                <a:srgbClr val="215968"/>
              </a:buClr>
              <a:buSzPct val="120000"/>
              <a:buFont typeface="Calibri" panose="020F0502020204030204" pitchFamily="34" charset="0"/>
              <a:buChar char="▪"/>
              <a:defRPr sz="3200" b="1">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6pPr>
            <a:lvl7pPr marL="29718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7pPr>
            <a:lvl8pPr marL="34290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8pPr>
            <a:lvl9pPr marL="38862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9pPr>
          </a:lstStyle>
          <a:p>
            <a:pPr>
              <a:spcBef>
                <a:spcPct val="0"/>
              </a:spcBef>
              <a:buClrTx/>
              <a:buSzTx/>
              <a:buFontTx/>
              <a:buNone/>
            </a:pPr>
            <a:fld id="{225D3496-86DE-41AC-BCEA-8546D9225766}" type="slidenum">
              <a:rPr lang="en-US" altLang="en-US" sz="1200" b="0">
                <a:solidFill>
                  <a:srgbClr val="898989"/>
                </a:solidFill>
                <a:cs typeface="Calibri" panose="020F0502020204030204" pitchFamily="34" charset="0"/>
              </a:rPr>
              <a:pPr>
                <a:spcBef>
                  <a:spcPct val="0"/>
                </a:spcBef>
                <a:buClrTx/>
                <a:buSzTx/>
                <a:buFontTx/>
                <a:buNone/>
              </a:pPr>
              <a:t>11</a:t>
            </a:fld>
            <a:endParaRPr lang="en-US" altLang="en-US" sz="1200" b="0" dirty="0">
              <a:solidFill>
                <a:srgbClr val="898989"/>
              </a:solidFill>
              <a:cs typeface="Calibri" panose="020F0502020204030204" pitchFamily="34" charset="0"/>
            </a:endParaRPr>
          </a:p>
        </p:txBody>
      </p:sp>
      <p:sp>
        <p:nvSpPr>
          <p:cNvPr id="19461" name="TextBox 5"/>
          <p:cNvSpPr txBox="1">
            <a:spLocks noChangeArrowheads="1"/>
          </p:cNvSpPr>
          <p:nvPr/>
        </p:nvSpPr>
        <p:spPr bwMode="auto">
          <a:xfrm>
            <a:off x="1752600" y="2590800"/>
            <a:ext cx="20907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rgbClr val="67202F"/>
              </a:buClr>
              <a:buSzPct val="90000"/>
              <a:buFont typeface="Calibri" panose="020F0502020204030204" pitchFamily="34" charset="0"/>
              <a:buChar char="●"/>
              <a:defRPr sz="4000" b="1">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742950" indent="-285750">
              <a:spcBef>
                <a:spcPts val="500"/>
              </a:spcBef>
              <a:buClr>
                <a:srgbClr val="984807"/>
              </a:buClr>
              <a:buFont typeface="Calibri" panose="020F0502020204030204" pitchFamily="34" charset="0"/>
              <a:buChar char="−"/>
              <a:defRPr sz="3600" b="1">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143000" indent="-228600">
              <a:spcBef>
                <a:spcPts val="500"/>
              </a:spcBef>
              <a:buClr>
                <a:srgbClr val="215968"/>
              </a:buClr>
              <a:buSzPct val="120000"/>
              <a:buFont typeface="Calibri" panose="020F0502020204030204" pitchFamily="34" charset="0"/>
              <a:buChar char="▪"/>
              <a:defRPr sz="3200" b="1">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6pPr>
            <a:lvl7pPr marL="29718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7pPr>
            <a:lvl8pPr marL="34290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8pPr>
            <a:lvl9pPr marL="38862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9pPr>
          </a:lstStyle>
          <a:p>
            <a:pPr eaLnBrk="1" hangingPunct="1">
              <a:spcBef>
                <a:spcPct val="0"/>
              </a:spcBef>
              <a:buClrTx/>
              <a:buSzTx/>
              <a:buFontTx/>
              <a:buNone/>
            </a:pPr>
            <a:r>
              <a:rPr lang="en-US" altLang="en-US" sz="3200" dirty="0">
                <a:cs typeface="Calibri" panose="020F0502020204030204" pitchFamily="34" charset="0"/>
              </a:rPr>
              <a:t>Questions?</a:t>
            </a:r>
          </a:p>
        </p:txBody>
      </p:sp>
      <p:sp>
        <p:nvSpPr>
          <p:cNvPr id="19462" name="TextBox 6"/>
          <p:cNvSpPr txBox="1">
            <a:spLocks noChangeArrowheads="1"/>
          </p:cNvSpPr>
          <p:nvPr/>
        </p:nvSpPr>
        <p:spPr bwMode="auto">
          <a:xfrm>
            <a:off x="4114800" y="4419600"/>
            <a:ext cx="2311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rgbClr val="67202F"/>
              </a:buClr>
              <a:buSzPct val="90000"/>
              <a:buFont typeface="Calibri" panose="020F0502020204030204" pitchFamily="34" charset="0"/>
              <a:buChar char="●"/>
              <a:defRPr sz="4000" b="1">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742950" indent="-285750">
              <a:spcBef>
                <a:spcPts val="500"/>
              </a:spcBef>
              <a:buClr>
                <a:srgbClr val="984807"/>
              </a:buClr>
              <a:buFont typeface="Calibri" panose="020F0502020204030204" pitchFamily="34" charset="0"/>
              <a:buChar char="−"/>
              <a:defRPr sz="3600" b="1">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143000" indent="-228600">
              <a:spcBef>
                <a:spcPts val="500"/>
              </a:spcBef>
              <a:buClr>
                <a:srgbClr val="215968"/>
              </a:buClr>
              <a:buSzPct val="120000"/>
              <a:buFont typeface="Calibri" panose="020F0502020204030204" pitchFamily="34" charset="0"/>
              <a:buChar char="▪"/>
              <a:defRPr sz="3200" b="1">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6pPr>
            <a:lvl7pPr marL="29718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7pPr>
            <a:lvl8pPr marL="34290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8pPr>
            <a:lvl9pPr marL="38862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9pPr>
          </a:lstStyle>
          <a:p>
            <a:pPr eaLnBrk="1" hangingPunct="1">
              <a:spcBef>
                <a:spcPct val="0"/>
              </a:spcBef>
              <a:buClrTx/>
              <a:buSzTx/>
              <a:buFontTx/>
              <a:buNone/>
            </a:pPr>
            <a:r>
              <a:rPr lang="en-US" altLang="en-US" sz="3200" dirty="0">
                <a:cs typeface="Calibri" panose="020F0502020204030204" pitchFamily="34" charset="0"/>
              </a:rPr>
              <a:t>Comments…</a:t>
            </a:r>
          </a:p>
        </p:txBody>
      </p:sp>
      <p:pic>
        <p:nvPicPr>
          <p:cNvPr id="19463" name="Picture 2" descr="C:\Users\Steve\AppData\Local\Microsoft\Windows\Temporary Internet Files\Content.IE5\W0E5RFM7\MC90043441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26200" y="2362200"/>
            <a:ext cx="16256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dirty="0" smtClean="0"/>
              <a:t>ITIN</a:t>
            </a:r>
          </a:p>
        </p:txBody>
      </p:sp>
      <p:sp>
        <p:nvSpPr>
          <p:cNvPr id="3" name="Content Placeholder 2"/>
          <p:cNvSpPr>
            <a:spLocks noGrp="1"/>
          </p:cNvSpPr>
          <p:nvPr>
            <p:ph sz="quarter" idx="12"/>
          </p:nvPr>
        </p:nvSpPr>
        <p:spPr>
          <a:xfrm>
            <a:off x="954088" y="1981200"/>
            <a:ext cx="7543800" cy="4038600"/>
          </a:xfrm>
        </p:spPr>
        <p:txBody>
          <a:bodyPr>
            <a:normAutofit fontScale="77500" lnSpcReduction="20000"/>
          </a:bodyPr>
          <a:lstStyle/>
          <a:p>
            <a:r>
              <a:rPr lang="en-US" altLang="en-US" dirty="0" smtClean="0"/>
              <a:t>IRS issues ITIN to individual who must have U.S. taxpayer identification number</a:t>
            </a:r>
          </a:p>
          <a:p>
            <a:pPr lvl="1"/>
            <a:r>
              <a:rPr lang="en-US" altLang="en-US" dirty="0" smtClean="0"/>
              <a:t>Do not have, and are not eligible to get, Social Security Number (SSN)</a:t>
            </a:r>
          </a:p>
          <a:p>
            <a:r>
              <a:rPr lang="en-US" altLang="en-US" dirty="0" smtClean="0"/>
              <a:t>ITINs are issued regardless of immigration status</a:t>
            </a:r>
          </a:p>
          <a:p>
            <a:r>
              <a:rPr lang="en-US" altLang="en-US" dirty="0" smtClean="0"/>
              <a:t>ITIN is tax identification number for IRS only</a:t>
            </a:r>
          </a:p>
          <a:p>
            <a:r>
              <a:rPr lang="en-US" altLang="en-US" dirty="0" smtClean="0"/>
              <a:t>ITIN is not a form of identification</a:t>
            </a:r>
          </a:p>
        </p:txBody>
      </p:sp>
      <p:sp>
        <p:nvSpPr>
          <p:cNvPr id="9" name="Footer Placeholder 8"/>
          <p:cNvSpPr>
            <a:spLocks noGrp="1"/>
          </p:cNvSpPr>
          <p:nvPr>
            <p:ph type="ftr" sz="quarter" idx="13"/>
          </p:nvPr>
        </p:nvSpPr>
        <p:spPr/>
        <p:txBody>
          <a:bodyPr/>
          <a:lstStyle/>
          <a:p>
            <a:r>
              <a:rPr lang="en-US" dirty="0" smtClean="0"/>
              <a:t>NTTC Training – TY2016</a:t>
            </a:r>
            <a:endParaRPr lang="en-US" dirty="0"/>
          </a:p>
        </p:txBody>
      </p:sp>
      <p:sp>
        <p:nvSpPr>
          <p:cNvPr id="20485" name="Slide Number Placeholder 9"/>
          <p:cNvSpPr>
            <a:spLocks noGrp="1"/>
          </p:cNvSpPr>
          <p:nvPr>
            <p:ph type="sldNum" sz="quarter" idx="14"/>
          </p:nvPr>
        </p:nvSpPr>
        <p:spPr>
          <a:xfrm>
            <a:off x="533400" y="6172200"/>
            <a:ext cx="635000" cy="365125"/>
          </a:xfrm>
        </p:spPr>
        <p:txBody>
          <a:bodyPr/>
          <a:lstStyle>
            <a:lvl1pPr>
              <a:spcBef>
                <a:spcPts val="1000"/>
              </a:spcBef>
              <a:buClr>
                <a:srgbClr val="67202F"/>
              </a:buClr>
              <a:buSzPct val="90000"/>
              <a:buFont typeface="Calibri" panose="020F0502020204030204" pitchFamily="34" charset="0"/>
              <a:buChar char="●"/>
              <a:defRPr sz="4000" b="1">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742950" indent="-285750">
              <a:spcBef>
                <a:spcPts val="500"/>
              </a:spcBef>
              <a:buClr>
                <a:srgbClr val="984807"/>
              </a:buClr>
              <a:buFont typeface="Calibri" panose="020F0502020204030204" pitchFamily="34" charset="0"/>
              <a:buChar char="−"/>
              <a:defRPr sz="3600" b="1">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143000" indent="-228600">
              <a:spcBef>
                <a:spcPts val="500"/>
              </a:spcBef>
              <a:buClr>
                <a:srgbClr val="215968"/>
              </a:buClr>
              <a:buSzPct val="120000"/>
              <a:buFont typeface="Calibri" panose="020F0502020204030204" pitchFamily="34" charset="0"/>
              <a:buChar char="▪"/>
              <a:defRPr sz="3200" b="1">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6pPr>
            <a:lvl7pPr marL="29718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7pPr>
            <a:lvl8pPr marL="34290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8pPr>
            <a:lvl9pPr marL="38862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9pPr>
          </a:lstStyle>
          <a:p>
            <a:pPr>
              <a:buNone/>
            </a:pPr>
            <a:fld id="{E68A065E-762F-4A4E-922D-4DD0C7135349}" type="slidenum">
              <a:rPr lang="en-US" altLang="en-US" sz="1200" smtClean="0">
                <a:solidFill>
                  <a:schemeClr val="bg1">
                    <a:lumMod val="65000"/>
                  </a:schemeClr>
                </a:solidFill>
                <a:cs typeface="Calibri" panose="020F0502020204030204" pitchFamily="34" charset="0"/>
              </a:rPr>
              <a:pPr>
                <a:buNone/>
              </a:pPr>
              <a:t>12</a:t>
            </a:fld>
            <a:endParaRPr lang="en-US" altLang="en-US" sz="1200" dirty="0">
              <a:solidFill>
                <a:schemeClr val="bg1">
                  <a:lumMod val="65000"/>
                </a:schemeClr>
              </a:solidFill>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altLang="en-US" dirty="0" smtClean="0"/>
              <a:t>ITIN</a:t>
            </a:r>
          </a:p>
        </p:txBody>
      </p:sp>
      <p:sp>
        <p:nvSpPr>
          <p:cNvPr id="22531" name="Content Placeholder 2"/>
          <p:cNvSpPr>
            <a:spLocks noGrp="1"/>
          </p:cNvSpPr>
          <p:nvPr>
            <p:ph sz="quarter" idx="12"/>
          </p:nvPr>
        </p:nvSpPr>
        <p:spPr/>
        <p:txBody>
          <a:bodyPr/>
          <a:lstStyle/>
          <a:p>
            <a:pPr eaLnBrk="1" hangingPunct="1"/>
            <a:r>
              <a:rPr lang="en-US" altLang="en-US" dirty="0" smtClean="0"/>
              <a:t>Starts with a 9</a:t>
            </a:r>
          </a:p>
          <a:p>
            <a:pPr eaLnBrk="1" hangingPunct="1"/>
            <a:r>
              <a:rPr lang="en-US" altLang="en-US" dirty="0" smtClean="0"/>
              <a:t>Middle 2 digits are within certain numeric range set by IRS</a:t>
            </a:r>
          </a:p>
          <a:p>
            <a:pPr eaLnBrk="1" hangingPunct="1"/>
            <a:r>
              <a:rPr lang="en-US" altLang="en-US" dirty="0" smtClean="0"/>
              <a:t>TaxSlayer recognizes an ITIN when it is entered</a:t>
            </a:r>
          </a:p>
        </p:txBody>
      </p:sp>
      <p:sp>
        <p:nvSpPr>
          <p:cNvPr id="8" name="Footer Placeholder 7"/>
          <p:cNvSpPr>
            <a:spLocks noGrp="1"/>
          </p:cNvSpPr>
          <p:nvPr>
            <p:ph type="ftr" sz="quarter" idx="13"/>
          </p:nvPr>
        </p:nvSpPr>
        <p:spPr/>
        <p:txBody>
          <a:bodyPr/>
          <a:lstStyle/>
          <a:p>
            <a:pPr>
              <a:defRPr/>
            </a:pPr>
            <a:r>
              <a:rPr lang="en-US" dirty="0"/>
              <a:t>NTTC Training – TY2016</a:t>
            </a:r>
          </a:p>
        </p:txBody>
      </p:sp>
      <p:sp>
        <p:nvSpPr>
          <p:cNvPr id="22533" name="Slide Number Placeholder 8"/>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67202F"/>
              </a:buClr>
              <a:buSzPct val="90000"/>
              <a:buFont typeface="Calibri" panose="020F0502020204030204" pitchFamily="34" charset="0"/>
              <a:buChar char="●"/>
              <a:defRPr sz="4000" b="1">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742950" indent="-285750">
              <a:spcBef>
                <a:spcPts val="500"/>
              </a:spcBef>
              <a:buClr>
                <a:srgbClr val="984807"/>
              </a:buClr>
              <a:buFont typeface="Calibri" panose="020F0502020204030204" pitchFamily="34" charset="0"/>
              <a:buChar char="−"/>
              <a:defRPr sz="3600" b="1">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143000" indent="-228600">
              <a:spcBef>
                <a:spcPts val="500"/>
              </a:spcBef>
              <a:buClr>
                <a:srgbClr val="215968"/>
              </a:buClr>
              <a:buSzPct val="120000"/>
              <a:buFont typeface="Calibri" panose="020F0502020204030204" pitchFamily="34" charset="0"/>
              <a:buChar char="▪"/>
              <a:defRPr sz="3200" b="1">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6pPr>
            <a:lvl7pPr marL="29718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7pPr>
            <a:lvl8pPr marL="34290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8pPr>
            <a:lvl9pPr marL="38862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9pPr>
          </a:lstStyle>
          <a:p>
            <a:pPr>
              <a:spcBef>
                <a:spcPct val="0"/>
              </a:spcBef>
              <a:buClrTx/>
              <a:buSzTx/>
              <a:buFontTx/>
              <a:buNone/>
            </a:pPr>
            <a:fld id="{2F785672-7AC0-47C9-8F33-00B8BA25DDD7}" type="slidenum">
              <a:rPr lang="en-US" altLang="en-US" sz="1200" b="0">
                <a:solidFill>
                  <a:srgbClr val="898989"/>
                </a:solidFill>
                <a:cs typeface="Calibri" panose="020F0502020204030204" pitchFamily="34" charset="0"/>
              </a:rPr>
              <a:pPr>
                <a:spcBef>
                  <a:spcPct val="0"/>
                </a:spcBef>
                <a:buClrTx/>
                <a:buSzTx/>
                <a:buFontTx/>
                <a:buNone/>
              </a:pPr>
              <a:t>13</a:t>
            </a:fld>
            <a:endParaRPr lang="en-US" altLang="en-US" sz="1200" b="0" dirty="0">
              <a:solidFill>
                <a:srgbClr val="898989"/>
              </a:solidFill>
              <a:cs typeface="Calibri" panose="020F0502020204030204" pitchFamily="34" charset="0"/>
            </a:endParaRPr>
          </a:p>
        </p:txBody>
      </p:sp>
    </p:spTree>
    <p:extLst>
      <p:ext uri="{BB962C8B-B14F-4D97-AF65-F5344CB8AC3E}">
        <p14:creationId xmlns:p14="http://schemas.microsoft.com/office/powerpoint/2010/main" val="36882803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dirty="0" smtClean="0"/>
              <a:t>Taxpayer with ITIN</a:t>
            </a:r>
          </a:p>
        </p:txBody>
      </p:sp>
      <p:sp>
        <p:nvSpPr>
          <p:cNvPr id="24579" name="Rectangle 3"/>
          <p:cNvSpPr>
            <a:spLocks noGrp="1" noChangeArrowheads="1"/>
          </p:cNvSpPr>
          <p:nvPr>
            <p:ph sz="quarter" idx="12"/>
          </p:nvPr>
        </p:nvSpPr>
        <p:spPr/>
        <p:txBody>
          <a:bodyPr/>
          <a:lstStyle/>
          <a:p>
            <a:pPr eaLnBrk="1" hangingPunct="1"/>
            <a:r>
              <a:rPr lang="en-US" altLang="en-US" dirty="0" smtClean="0"/>
              <a:t>Verify ITIN</a:t>
            </a:r>
          </a:p>
          <a:p>
            <a:pPr lvl="1" eaLnBrk="1" hangingPunct="1"/>
            <a:r>
              <a:rPr lang="en-US" altLang="en-US" dirty="0" smtClean="0"/>
              <a:t>IRS ITIN letter or </a:t>
            </a:r>
          </a:p>
          <a:p>
            <a:pPr lvl="1" eaLnBrk="1" hangingPunct="1"/>
            <a:r>
              <a:rPr lang="en-US" altLang="en-US" dirty="0" smtClean="0"/>
              <a:t>ITIN card</a:t>
            </a:r>
          </a:p>
          <a:p>
            <a:pPr marL="569913" lvl="1" indent="0" eaLnBrk="1" hangingPunct="1">
              <a:buNone/>
            </a:pPr>
            <a:endParaRPr lang="en-US" altLang="en-US" dirty="0" smtClean="0"/>
          </a:p>
        </p:txBody>
      </p:sp>
      <p:pic>
        <p:nvPicPr>
          <p:cNvPr id="24580"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315200" y="76200"/>
            <a:ext cx="1676400" cy="102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ooter Placeholder 5"/>
          <p:cNvSpPr>
            <a:spLocks noGrp="1"/>
          </p:cNvSpPr>
          <p:nvPr>
            <p:ph type="ftr" sz="quarter" idx="13"/>
          </p:nvPr>
        </p:nvSpPr>
        <p:spPr/>
        <p:txBody>
          <a:bodyPr/>
          <a:lstStyle/>
          <a:p>
            <a:pPr>
              <a:defRPr/>
            </a:pPr>
            <a:r>
              <a:rPr lang="en-US" dirty="0"/>
              <a:t>NTTC Training – TY2016</a:t>
            </a:r>
          </a:p>
        </p:txBody>
      </p:sp>
      <p:sp>
        <p:nvSpPr>
          <p:cNvPr id="24582" name="Slide Number Placeholder 7"/>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67202F"/>
              </a:buClr>
              <a:buSzPct val="90000"/>
              <a:buFont typeface="Calibri" panose="020F0502020204030204" pitchFamily="34" charset="0"/>
              <a:buChar char="●"/>
              <a:defRPr sz="4000" b="1">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742950" indent="-285750">
              <a:spcBef>
                <a:spcPts val="500"/>
              </a:spcBef>
              <a:buClr>
                <a:srgbClr val="984807"/>
              </a:buClr>
              <a:buFont typeface="Calibri" panose="020F0502020204030204" pitchFamily="34" charset="0"/>
              <a:buChar char="−"/>
              <a:defRPr sz="3600" b="1">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143000" indent="-228600">
              <a:spcBef>
                <a:spcPts val="500"/>
              </a:spcBef>
              <a:buClr>
                <a:srgbClr val="215968"/>
              </a:buClr>
              <a:buSzPct val="120000"/>
              <a:buFont typeface="Calibri" panose="020F0502020204030204" pitchFamily="34" charset="0"/>
              <a:buChar char="▪"/>
              <a:defRPr sz="3200" b="1">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6pPr>
            <a:lvl7pPr marL="29718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7pPr>
            <a:lvl8pPr marL="34290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8pPr>
            <a:lvl9pPr marL="38862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9pPr>
          </a:lstStyle>
          <a:p>
            <a:pPr>
              <a:spcBef>
                <a:spcPct val="0"/>
              </a:spcBef>
              <a:buClrTx/>
              <a:buSzTx/>
              <a:buFontTx/>
              <a:buNone/>
            </a:pPr>
            <a:fld id="{F4A4BD54-92D6-4D31-B854-41BB93C8B78C}" type="slidenum">
              <a:rPr lang="en-US" altLang="en-US" sz="1200" b="0">
                <a:solidFill>
                  <a:srgbClr val="898989"/>
                </a:solidFill>
                <a:cs typeface="Calibri" panose="020F0502020204030204" pitchFamily="34" charset="0"/>
              </a:rPr>
              <a:pPr>
                <a:spcBef>
                  <a:spcPct val="0"/>
                </a:spcBef>
                <a:buClrTx/>
                <a:buSzTx/>
                <a:buFontTx/>
                <a:buNone/>
              </a:pPr>
              <a:t>14</a:t>
            </a:fld>
            <a:endParaRPr lang="en-US" altLang="en-US" sz="1200" b="0" dirty="0">
              <a:solidFill>
                <a:srgbClr val="898989"/>
              </a:solidFill>
              <a:cs typeface="Calibri" panose="020F0502020204030204" pitchFamily="34" charset="0"/>
            </a:endParaRPr>
          </a:p>
        </p:txBody>
      </p:sp>
    </p:spTree>
    <p:extLst>
      <p:ext uri="{BB962C8B-B14F-4D97-AF65-F5344CB8AC3E}">
        <p14:creationId xmlns:p14="http://schemas.microsoft.com/office/powerpoint/2010/main" val="22647109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en-US" dirty="0" smtClean="0"/>
              <a:t>Taxpayer with ITIN</a:t>
            </a:r>
          </a:p>
        </p:txBody>
      </p:sp>
      <p:sp>
        <p:nvSpPr>
          <p:cNvPr id="16387" name="Rectangle 3"/>
          <p:cNvSpPr>
            <a:spLocks noGrp="1" noChangeArrowheads="1"/>
          </p:cNvSpPr>
          <p:nvPr>
            <p:ph sz="quarter" idx="12"/>
          </p:nvPr>
        </p:nvSpPr>
        <p:spPr/>
        <p:txBody>
          <a:bodyPr rtlCol="0">
            <a:normAutofit fontScale="92500" lnSpcReduction="20000"/>
          </a:bodyPr>
          <a:lstStyle/>
          <a:p>
            <a:pPr eaLnBrk="1" fontAlgn="auto" hangingPunct="1">
              <a:spcAft>
                <a:spcPts val="0"/>
              </a:spcAft>
              <a:defRPr/>
            </a:pPr>
            <a:r>
              <a:rPr lang="en-US" altLang="en-US" dirty="0" smtClean="0"/>
              <a:t>Can claim dependency exemption for dependents</a:t>
            </a:r>
          </a:p>
          <a:p>
            <a:pPr eaLnBrk="1" fontAlgn="auto" hangingPunct="1">
              <a:spcAft>
                <a:spcPts val="0"/>
              </a:spcAft>
              <a:defRPr/>
            </a:pPr>
            <a:r>
              <a:rPr lang="en-US" altLang="en-US" dirty="0" smtClean="0"/>
              <a:t>Can claim child tax credit if child is a resident (next slide)</a:t>
            </a:r>
          </a:p>
          <a:p>
            <a:pPr eaLnBrk="1" fontAlgn="auto" hangingPunct="1">
              <a:spcAft>
                <a:spcPts val="0"/>
              </a:spcAft>
              <a:defRPr/>
            </a:pPr>
            <a:r>
              <a:rPr lang="en-US" altLang="en-US" dirty="0" smtClean="0"/>
              <a:t>Can claim child/dependent care credit</a:t>
            </a:r>
          </a:p>
          <a:p>
            <a:pPr eaLnBrk="1" fontAlgn="auto" hangingPunct="1">
              <a:spcAft>
                <a:spcPts val="0"/>
              </a:spcAft>
              <a:defRPr/>
            </a:pPr>
            <a:r>
              <a:rPr lang="en-US" altLang="en-US" u="sng" dirty="0" smtClean="0"/>
              <a:t>Cannot</a:t>
            </a:r>
            <a:r>
              <a:rPr lang="en-US" altLang="en-US" dirty="0" smtClean="0"/>
              <a:t> claim earned income credit</a:t>
            </a:r>
          </a:p>
        </p:txBody>
      </p:sp>
      <p:pic>
        <p:nvPicPr>
          <p:cNvPr id="28676"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152400"/>
            <a:ext cx="1143000"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ooter Placeholder 5"/>
          <p:cNvSpPr>
            <a:spLocks noGrp="1"/>
          </p:cNvSpPr>
          <p:nvPr>
            <p:ph type="ftr" sz="quarter" idx="13"/>
          </p:nvPr>
        </p:nvSpPr>
        <p:spPr/>
        <p:txBody>
          <a:bodyPr/>
          <a:lstStyle/>
          <a:p>
            <a:pPr>
              <a:defRPr/>
            </a:pPr>
            <a:r>
              <a:rPr lang="en-US" dirty="0"/>
              <a:t>NTTC Training – TY2016</a:t>
            </a:r>
          </a:p>
        </p:txBody>
      </p:sp>
      <p:sp>
        <p:nvSpPr>
          <p:cNvPr id="28678" name="Slide Number Placeholder 7"/>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67202F"/>
              </a:buClr>
              <a:buSzPct val="90000"/>
              <a:buFont typeface="Calibri" panose="020F0502020204030204" pitchFamily="34" charset="0"/>
              <a:buChar char="●"/>
              <a:defRPr sz="4000" b="1">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742950" indent="-285750">
              <a:spcBef>
                <a:spcPts val="500"/>
              </a:spcBef>
              <a:buClr>
                <a:srgbClr val="984807"/>
              </a:buClr>
              <a:buFont typeface="Calibri" panose="020F0502020204030204" pitchFamily="34" charset="0"/>
              <a:buChar char="−"/>
              <a:defRPr sz="3600" b="1">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143000" indent="-228600">
              <a:spcBef>
                <a:spcPts val="500"/>
              </a:spcBef>
              <a:buClr>
                <a:srgbClr val="215968"/>
              </a:buClr>
              <a:buSzPct val="120000"/>
              <a:buFont typeface="Calibri" panose="020F0502020204030204" pitchFamily="34" charset="0"/>
              <a:buChar char="▪"/>
              <a:defRPr sz="3200" b="1">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6pPr>
            <a:lvl7pPr marL="29718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7pPr>
            <a:lvl8pPr marL="34290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8pPr>
            <a:lvl9pPr marL="38862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9pPr>
          </a:lstStyle>
          <a:p>
            <a:pPr>
              <a:spcBef>
                <a:spcPct val="0"/>
              </a:spcBef>
              <a:buClrTx/>
              <a:buSzTx/>
              <a:buFontTx/>
              <a:buNone/>
            </a:pPr>
            <a:fld id="{345E8230-5C9E-4580-849A-BE42D48A5B21}" type="slidenum">
              <a:rPr lang="en-US" altLang="en-US" sz="1200" b="0">
                <a:solidFill>
                  <a:srgbClr val="898989"/>
                </a:solidFill>
                <a:cs typeface="Calibri" panose="020F0502020204030204" pitchFamily="34" charset="0"/>
              </a:rPr>
              <a:pPr>
                <a:spcBef>
                  <a:spcPct val="0"/>
                </a:spcBef>
                <a:buClrTx/>
                <a:buSzTx/>
                <a:buFontTx/>
                <a:buNone/>
              </a:pPr>
              <a:t>15</a:t>
            </a:fld>
            <a:endParaRPr lang="en-US" altLang="en-US" sz="1200" b="0" dirty="0">
              <a:solidFill>
                <a:srgbClr val="898989"/>
              </a:solidFill>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dirty="0" smtClean="0"/>
              <a:t>Child Tax Credit with ITIN</a:t>
            </a:r>
          </a:p>
        </p:txBody>
      </p:sp>
      <p:sp>
        <p:nvSpPr>
          <p:cNvPr id="24579" name="Content Placeholder 2"/>
          <p:cNvSpPr>
            <a:spLocks noGrp="1"/>
          </p:cNvSpPr>
          <p:nvPr>
            <p:ph sz="quarter" idx="12"/>
          </p:nvPr>
        </p:nvSpPr>
        <p:spPr>
          <a:xfrm>
            <a:off x="628650" y="2133600"/>
            <a:ext cx="7886700" cy="2895600"/>
          </a:xfrm>
        </p:spPr>
        <p:txBody>
          <a:bodyPr rtlCol="0">
            <a:normAutofit fontScale="77500" lnSpcReduction="20000"/>
          </a:bodyPr>
          <a:lstStyle/>
          <a:p>
            <a:pPr fontAlgn="auto">
              <a:spcAft>
                <a:spcPts val="0"/>
              </a:spcAft>
              <a:defRPr/>
            </a:pPr>
            <a:r>
              <a:rPr lang="en-US" altLang="en-US" dirty="0" smtClean="0"/>
              <a:t>Child tax credit or additional child tax credit</a:t>
            </a:r>
          </a:p>
          <a:p>
            <a:pPr lvl="1" fontAlgn="auto">
              <a:spcAft>
                <a:spcPts val="0"/>
              </a:spcAft>
              <a:defRPr/>
            </a:pPr>
            <a:r>
              <a:rPr lang="en-US" altLang="en-US" dirty="0" smtClean="0"/>
              <a:t>Allowed for dependent with ITIN by </a:t>
            </a:r>
            <a:r>
              <a:rPr lang="en-US" altLang="en-US" i="1" dirty="0" smtClean="0"/>
              <a:t>due date of tax return</a:t>
            </a:r>
            <a:r>
              <a:rPr lang="en-US" altLang="en-US" dirty="0" smtClean="0"/>
              <a:t> (not retroactive) </a:t>
            </a:r>
          </a:p>
          <a:p>
            <a:pPr lvl="1" fontAlgn="auto">
              <a:spcAft>
                <a:spcPts val="0"/>
              </a:spcAft>
              <a:defRPr/>
            </a:pPr>
            <a:r>
              <a:rPr lang="en-US" altLang="en-US" dirty="0" smtClean="0"/>
              <a:t>Dependent must meet the substantial presence test</a:t>
            </a:r>
          </a:p>
          <a:p>
            <a:pPr fontAlgn="auto">
              <a:spcAft>
                <a:spcPts val="0"/>
              </a:spcAft>
              <a:defRPr/>
            </a:pPr>
            <a:r>
              <a:rPr lang="en-US" altLang="en-US" dirty="0" smtClean="0"/>
              <a:t>Check the box on dependent screen</a:t>
            </a:r>
          </a:p>
        </p:txBody>
      </p:sp>
      <p:sp>
        <p:nvSpPr>
          <p:cNvPr id="3" name="Footer Placeholder 2"/>
          <p:cNvSpPr>
            <a:spLocks noGrp="1"/>
          </p:cNvSpPr>
          <p:nvPr>
            <p:ph type="ftr" sz="quarter" idx="13"/>
          </p:nvPr>
        </p:nvSpPr>
        <p:spPr/>
        <p:txBody>
          <a:bodyPr/>
          <a:lstStyle/>
          <a:p>
            <a:pPr>
              <a:defRPr/>
            </a:pPr>
            <a:r>
              <a:rPr lang="en-US" dirty="0" smtClean="0"/>
              <a:t>NTTC Training – TY2016</a:t>
            </a:r>
            <a:endParaRPr lang="en-US" dirty="0"/>
          </a:p>
        </p:txBody>
      </p:sp>
      <p:sp>
        <p:nvSpPr>
          <p:cNvPr id="30725"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E06B98AA-1CFD-426B-A6F5-B24501A652A0}" type="slidenum">
              <a:rPr lang="en-US" altLang="en-US">
                <a:solidFill>
                  <a:srgbClr val="898989"/>
                </a:solidFill>
                <a:cs typeface="Calibri" panose="020F0502020204030204" pitchFamily="34" charset="0"/>
              </a:rPr>
              <a:pPr/>
              <a:t>16</a:t>
            </a:fld>
            <a:endParaRPr lang="en-US" altLang="en-US" dirty="0">
              <a:solidFill>
                <a:srgbClr val="898989"/>
              </a:solidFill>
              <a:cs typeface="Calibri" panose="020F0502020204030204" pitchFamily="34" charset="0"/>
            </a:endParaRPr>
          </a:p>
        </p:txBody>
      </p:sp>
      <p:pic>
        <p:nvPicPr>
          <p:cNvPr id="30726" name="Picture 4"/>
          <p:cNvPicPr>
            <a:picLocks noChangeAspect="1"/>
          </p:cNvPicPr>
          <p:nvPr/>
        </p:nvPicPr>
        <p:blipFill>
          <a:blip r:embed="rId3">
            <a:extLst>
              <a:ext uri="{BEBA8EAE-BF5A-486C-A8C5-ECC9F3942E4B}">
                <a14:imgProps xmlns:a14="http://schemas.microsoft.com/office/drawing/2010/main">
                  <a14:imgLayer r:embed="rId4">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3409950" y="4724400"/>
            <a:ext cx="4362450" cy="1228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6" name="Rounded Rectangle 5"/>
          <p:cNvSpPr/>
          <p:nvPr/>
        </p:nvSpPr>
        <p:spPr>
          <a:xfrm>
            <a:off x="3505200" y="5495925"/>
            <a:ext cx="381000" cy="38100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altLang="en-US" dirty="0" smtClean="0"/>
              <a:t>Taxpayer with ITIN</a:t>
            </a:r>
          </a:p>
        </p:txBody>
      </p:sp>
      <p:pic>
        <p:nvPicPr>
          <p:cNvPr id="32772"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24800" y="142875"/>
            <a:ext cx="10668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5-Point Star 6"/>
          <p:cNvSpPr/>
          <p:nvPr/>
        </p:nvSpPr>
        <p:spPr>
          <a:xfrm>
            <a:off x="7010400" y="152400"/>
            <a:ext cx="822325" cy="82232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9" name="Footer Placeholder 8"/>
          <p:cNvSpPr>
            <a:spLocks noGrp="1"/>
          </p:cNvSpPr>
          <p:nvPr>
            <p:ph type="ftr" sz="quarter" idx="13"/>
          </p:nvPr>
        </p:nvSpPr>
        <p:spPr/>
        <p:txBody>
          <a:bodyPr/>
          <a:lstStyle/>
          <a:p>
            <a:pPr>
              <a:defRPr/>
            </a:pPr>
            <a:r>
              <a:rPr lang="en-US" dirty="0"/>
              <a:t>NTTC Training – TY2016</a:t>
            </a:r>
          </a:p>
        </p:txBody>
      </p:sp>
      <p:sp>
        <p:nvSpPr>
          <p:cNvPr id="32775" name="Slide Number Placeholder 9"/>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67202F"/>
              </a:buClr>
              <a:buSzPct val="90000"/>
              <a:buFont typeface="Calibri" panose="020F0502020204030204" pitchFamily="34" charset="0"/>
              <a:buChar char="●"/>
              <a:defRPr sz="4000" b="1">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742950" indent="-285750">
              <a:spcBef>
                <a:spcPts val="500"/>
              </a:spcBef>
              <a:buClr>
                <a:srgbClr val="984807"/>
              </a:buClr>
              <a:buFont typeface="Calibri" panose="020F0502020204030204" pitchFamily="34" charset="0"/>
              <a:buChar char="−"/>
              <a:defRPr sz="3600" b="1">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143000" indent="-228600">
              <a:spcBef>
                <a:spcPts val="500"/>
              </a:spcBef>
              <a:buClr>
                <a:srgbClr val="215968"/>
              </a:buClr>
              <a:buSzPct val="120000"/>
              <a:buFont typeface="Calibri" panose="020F0502020204030204" pitchFamily="34" charset="0"/>
              <a:buChar char="▪"/>
              <a:defRPr sz="3200" b="1">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6pPr>
            <a:lvl7pPr marL="29718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7pPr>
            <a:lvl8pPr marL="34290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8pPr>
            <a:lvl9pPr marL="38862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9pPr>
          </a:lstStyle>
          <a:p>
            <a:pPr>
              <a:spcBef>
                <a:spcPct val="0"/>
              </a:spcBef>
              <a:buClrTx/>
              <a:buSzTx/>
              <a:buFontTx/>
              <a:buNone/>
            </a:pPr>
            <a:fld id="{134243FF-2E84-4241-BB23-EA81DD0713E6}" type="slidenum">
              <a:rPr lang="en-US" altLang="en-US" sz="1200" b="0">
                <a:solidFill>
                  <a:srgbClr val="898989"/>
                </a:solidFill>
                <a:cs typeface="Calibri" panose="020F0502020204030204" pitchFamily="34" charset="0"/>
              </a:rPr>
              <a:pPr>
                <a:spcBef>
                  <a:spcPct val="0"/>
                </a:spcBef>
                <a:buClrTx/>
                <a:buSzTx/>
                <a:buFontTx/>
                <a:buNone/>
              </a:pPr>
              <a:t>17</a:t>
            </a:fld>
            <a:endParaRPr lang="en-US" altLang="en-US" sz="1200" b="0" dirty="0">
              <a:solidFill>
                <a:srgbClr val="898989"/>
              </a:solidFill>
              <a:cs typeface="Calibri" panose="020F0502020204030204" pitchFamily="34" charset="0"/>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19700" y="4219575"/>
            <a:ext cx="3314700" cy="18002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771" name="Content Placeholder 2"/>
          <p:cNvSpPr>
            <a:spLocks noGrp="1"/>
          </p:cNvSpPr>
          <p:nvPr>
            <p:ph sz="quarter" idx="12"/>
          </p:nvPr>
        </p:nvSpPr>
        <p:spPr>
          <a:xfrm>
            <a:off x="954088" y="2133600"/>
            <a:ext cx="7543800" cy="3505200"/>
          </a:xfrm>
        </p:spPr>
        <p:txBody>
          <a:bodyPr/>
          <a:lstStyle/>
          <a:p>
            <a:pPr eaLnBrk="1" hangingPunct="1"/>
            <a:r>
              <a:rPr lang="en-US" altLang="en-US" dirty="0" smtClean="0"/>
              <a:t>Taxpayer may be using a SSN that is not their own</a:t>
            </a:r>
          </a:p>
          <a:p>
            <a:pPr eaLnBrk="1" hangingPunct="1"/>
            <a:r>
              <a:rPr lang="en-US" altLang="en-US" dirty="0" smtClean="0"/>
              <a:t>W-2 may reflect that bad SSN</a:t>
            </a:r>
          </a:p>
          <a:p>
            <a:pPr eaLnBrk="1" hangingPunct="1">
              <a:spcBef>
                <a:spcPts val="0"/>
              </a:spcBef>
            </a:pPr>
            <a:r>
              <a:rPr lang="en-US" altLang="en-US" dirty="0" smtClean="0"/>
              <a:t>Enter the bad </a:t>
            </a:r>
          </a:p>
          <a:p>
            <a:pPr marL="0" indent="0" eaLnBrk="1" hangingPunct="1">
              <a:lnSpc>
                <a:spcPts val="4000"/>
              </a:lnSpc>
              <a:spcBef>
                <a:spcPts val="0"/>
              </a:spcBef>
              <a:buNone/>
            </a:pPr>
            <a:r>
              <a:rPr lang="en-US" altLang="en-US" dirty="0"/>
              <a:t> </a:t>
            </a:r>
            <a:r>
              <a:rPr lang="en-US" altLang="en-US" dirty="0" smtClean="0"/>
              <a:t>  SSN on the W-2</a:t>
            </a:r>
          </a:p>
          <a:p>
            <a:pPr marL="0" indent="0" eaLnBrk="1" hangingPunct="1">
              <a:buNone/>
            </a:pPr>
            <a:endParaRPr lang="en-US" altLang="en-US" dirty="0" smtClean="0"/>
          </a:p>
        </p:txBody>
      </p:sp>
      <p:sp>
        <p:nvSpPr>
          <p:cNvPr id="10" name="Rounded Rectangle 9"/>
          <p:cNvSpPr/>
          <p:nvPr/>
        </p:nvSpPr>
        <p:spPr>
          <a:xfrm>
            <a:off x="5410200" y="5562601"/>
            <a:ext cx="3048000" cy="38100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altLang="en-US" dirty="0" smtClean="0"/>
              <a:t>Taxpayer with ITIN</a:t>
            </a:r>
          </a:p>
        </p:txBody>
      </p:sp>
      <p:sp>
        <p:nvSpPr>
          <p:cNvPr id="34819" name="Content Placeholder 2"/>
          <p:cNvSpPr>
            <a:spLocks noGrp="1"/>
          </p:cNvSpPr>
          <p:nvPr>
            <p:ph type="body" sz="quarter" idx="16"/>
          </p:nvPr>
        </p:nvSpPr>
        <p:spPr>
          <a:xfrm>
            <a:off x="950913" y="2141538"/>
            <a:ext cx="7543800" cy="3421062"/>
          </a:xfrm>
        </p:spPr>
        <p:txBody>
          <a:bodyPr/>
          <a:lstStyle/>
          <a:p>
            <a:pPr eaLnBrk="1" hangingPunct="1"/>
            <a:r>
              <a:rPr lang="en-US" altLang="en-US" dirty="0" smtClean="0"/>
              <a:t>ITIN returns can be e-filed</a:t>
            </a:r>
          </a:p>
          <a:p>
            <a:pPr lvl="1" eaLnBrk="1" hangingPunct="1"/>
            <a:r>
              <a:rPr lang="en-US" altLang="en-US" dirty="0" smtClean="0"/>
              <a:t>Taxpayer and/or spouse ITIN</a:t>
            </a:r>
          </a:p>
        </p:txBody>
      </p:sp>
      <p:sp>
        <p:nvSpPr>
          <p:cNvPr id="10" name="5-Point Star 9"/>
          <p:cNvSpPr/>
          <p:nvPr/>
        </p:nvSpPr>
        <p:spPr>
          <a:xfrm>
            <a:off x="8169275" y="152400"/>
            <a:ext cx="822325" cy="82232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12" name="Footer Placeholder 11"/>
          <p:cNvSpPr>
            <a:spLocks noGrp="1"/>
          </p:cNvSpPr>
          <p:nvPr>
            <p:ph type="ftr" sz="quarter" idx="17"/>
          </p:nvPr>
        </p:nvSpPr>
        <p:spPr/>
        <p:txBody>
          <a:bodyPr/>
          <a:lstStyle/>
          <a:p>
            <a:pPr>
              <a:defRPr/>
            </a:pPr>
            <a:r>
              <a:rPr lang="en-US" dirty="0"/>
              <a:t>NTTC Training – TY2016</a:t>
            </a:r>
          </a:p>
        </p:txBody>
      </p:sp>
      <p:sp>
        <p:nvSpPr>
          <p:cNvPr id="34822" name="Slide Number Placeholder 12"/>
          <p:cNvSpPr>
            <a:spLocks noGrp="1"/>
          </p:cNvSpPr>
          <p:nvPr>
            <p:ph type="sldNum" sz="quarter" idx="18"/>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67202F"/>
              </a:buClr>
              <a:buSzPct val="90000"/>
              <a:buFont typeface="Calibri" panose="020F0502020204030204" pitchFamily="34" charset="0"/>
              <a:buChar char="●"/>
              <a:defRPr sz="4000" b="1">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742950" indent="-285750">
              <a:spcBef>
                <a:spcPts val="500"/>
              </a:spcBef>
              <a:buClr>
                <a:srgbClr val="984807"/>
              </a:buClr>
              <a:buFont typeface="Calibri" panose="020F0502020204030204" pitchFamily="34" charset="0"/>
              <a:buChar char="−"/>
              <a:defRPr sz="3600" b="1">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143000" indent="-228600">
              <a:spcBef>
                <a:spcPts val="500"/>
              </a:spcBef>
              <a:buClr>
                <a:srgbClr val="215968"/>
              </a:buClr>
              <a:buSzPct val="120000"/>
              <a:buFont typeface="Calibri" panose="020F0502020204030204" pitchFamily="34" charset="0"/>
              <a:buChar char="▪"/>
              <a:defRPr sz="3200" b="1">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6pPr>
            <a:lvl7pPr marL="29718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7pPr>
            <a:lvl8pPr marL="34290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8pPr>
            <a:lvl9pPr marL="38862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9pPr>
          </a:lstStyle>
          <a:p>
            <a:pPr>
              <a:spcBef>
                <a:spcPct val="0"/>
              </a:spcBef>
              <a:buClrTx/>
              <a:buSzTx/>
              <a:buFontTx/>
              <a:buNone/>
            </a:pPr>
            <a:fld id="{9B7FE458-179C-43E0-8A78-F93B9BCFEBAC}" type="slidenum">
              <a:rPr lang="en-US" altLang="en-US" sz="1200" b="0">
                <a:solidFill>
                  <a:srgbClr val="898989"/>
                </a:solidFill>
                <a:cs typeface="Calibri" panose="020F0502020204030204" pitchFamily="34" charset="0"/>
              </a:rPr>
              <a:pPr>
                <a:spcBef>
                  <a:spcPct val="0"/>
                </a:spcBef>
                <a:buClrTx/>
                <a:buSzTx/>
                <a:buFontTx/>
                <a:buNone/>
              </a:pPr>
              <a:t>18</a:t>
            </a:fld>
            <a:endParaRPr lang="en-US" altLang="en-US" sz="1200" b="0" dirty="0">
              <a:solidFill>
                <a:srgbClr val="898989"/>
              </a:solidFill>
              <a:cs typeface="Calibri" panose="020F0502020204030204"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4"/>
          <p:cNvSpPr>
            <a:spLocks noGrp="1"/>
          </p:cNvSpPr>
          <p:nvPr>
            <p:ph type="title"/>
          </p:nvPr>
        </p:nvSpPr>
        <p:spPr/>
        <p:txBody>
          <a:bodyPr/>
          <a:lstStyle/>
          <a:p>
            <a:pPr eaLnBrk="1" hangingPunct="1"/>
            <a:r>
              <a:rPr lang="en-US" altLang="en-US" dirty="0" smtClean="0"/>
              <a:t>Apply for ITIN</a:t>
            </a:r>
          </a:p>
        </p:txBody>
      </p:sp>
      <p:sp>
        <p:nvSpPr>
          <p:cNvPr id="36867" name="Content Placeholder 2"/>
          <p:cNvSpPr>
            <a:spLocks noGrp="1"/>
          </p:cNvSpPr>
          <p:nvPr>
            <p:ph sz="quarter" idx="12"/>
          </p:nvPr>
        </p:nvSpPr>
        <p:spPr/>
        <p:txBody>
          <a:bodyPr/>
          <a:lstStyle/>
          <a:p>
            <a:pPr eaLnBrk="1" hangingPunct="1"/>
            <a:r>
              <a:rPr lang="en-US" altLang="en-US" dirty="0" smtClean="0"/>
              <a:t>If no SSN nor ITIN for taxpayer, spouse or a dependent</a:t>
            </a:r>
          </a:p>
          <a:p>
            <a:pPr eaLnBrk="1" hangingPunct="1"/>
            <a:r>
              <a:rPr lang="en-US" altLang="en-US" dirty="0" smtClean="0"/>
              <a:t>Use “Apply for ITIN” option</a:t>
            </a:r>
          </a:p>
          <a:p>
            <a:pPr eaLnBrk="1" hangingPunct="1"/>
            <a:r>
              <a:rPr lang="en-US" altLang="en-US" dirty="0" smtClean="0"/>
              <a:t>Complete return with social security number of 000-00-0000</a:t>
            </a:r>
          </a:p>
          <a:p>
            <a:pPr eaLnBrk="1" hangingPunct="1"/>
            <a:r>
              <a:rPr lang="en-US" altLang="en-US" dirty="0" smtClean="0"/>
              <a:t>Cannot be e-filed</a:t>
            </a:r>
          </a:p>
        </p:txBody>
      </p:sp>
      <p:sp>
        <p:nvSpPr>
          <p:cNvPr id="8" name="5-Point Star 7"/>
          <p:cNvSpPr/>
          <p:nvPr/>
        </p:nvSpPr>
        <p:spPr>
          <a:xfrm>
            <a:off x="8169275" y="152400"/>
            <a:ext cx="822325" cy="82232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10" name="Footer Placeholder 9"/>
          <p:cNvSpPr>
            <a:spLocks noGrp="1"/>
          </p:cNvSpPr>
          <p:nvPr>
            <p:ph type="ftr" sz="quarter" idx="13"/>
          </p:nvPr>
        </p:nvSpPr>
        <p:spPr/>
        <p:txBody>
          <a:bodyPr/>
          <a:lstStyle/>
          <a:p>
            <a:pPr>
              <a:defRPr/>
            </a:pPr>
            <a:r>
              <a:rPr lang="en-US" dirty="0"/>
              <a:t>NTTC Training – TY2016</a:t>
            </a:r>
          </a:p>
        </p:txBody>
      </p:sp>
      <p:sp>
        <p:nvSpPr>
          <p:cNvPr id="36870" name="Slide Number Placeholder 10"/>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67202F"/>
              </a:buClr>
              <a:buSzPct val="90000"/>
              <a:buFont typeface="Calibri" panose="020F0502020204030204" pitchFamily="34" charset="0"/>
              <a:buChar char="●"/>
              <a:defRPr sz="4000" b="1">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742950" indent="-285750">
              <a:spcBef>
                <a:spcPts val="500"/>
              </a:spcBef>
              <a:buClr>
                <a:srgbClr val="984807"/>
              </a:buClr>
              <a:buFont typeface="Calibri" panose="020F0502020204030204" pitchFamily="34" charset="0"/>
              <a:buChar char="−"/>
              <a:defRPr sz="3600" b="1">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143000" indent="-228600">
              <a:spcBef>
                <a:spcPts val="500"/>
              </a:spcBef>
              <a:buClr>
                <a:srgbClr val="215968"/>
              </a:buClr>
              <a:buSzPct val="120000"/>
              <a:buFont typeface="Calibri" panose="020F0502020204030204" pitchFamily="34" charset="0"/>
              <a:buChar char="▪"/>
              <a:defRPr sz="3200" b="1">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6pPr>
            <a:lvl7pPr marL="29718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7pPr>
            <a:lvl8pPr marL="34290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8pPr>
            <a:lvl9pPr marL="38862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9pPr>
          </a:lstStyle>
          <a:p>
            <a:pPr>
              <a:spcBef>
                <a:spcPct val="0"/>
              </a:spcBef>
              <a:buClrTx/>
              <a:buSzTx/>
              <a:buFontTx/>
              <a:buNone/>
            </a:pPr>
            <a:fld id="{CC5DF9C6-6BCE-4FFA-B20E-75737D313CEE}" type="slidenum">
              <a:rPr lang="en-US" altLang="en-US" sz="1200" b="0">
                <a:solidFill>
                  <a:srgbClr val="898989"/>
                </a:solidFill>
                <a:cs typeface="Calibri" panose="020F0502020204030204" pitchFamily="34" charset="0"/>
              </a:rPr>
              <a:pPr>
                <a:spcBef>
                  <a:spcPct val="0"/>
                </a:spcBef>
                <a:buClrTx/>
                <a:buSzTx/>
                <a:buFontTx/>
                <a:buNone/>
              </a:pPr>
              <a:t>19</a:t>
            </a:fld>
            <a:endParaRPr lang="en-US" altLang="en-US" sz="1200" b="0" dirty="0">
              <a:solidFill>
                <a:srgbClr val="898989"/>
              </a:solidFill>
              <a:cs typeface="Calibri" panose="020F050202020403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IRS Issued Identification Numbers</a:t>
            </a:r>
            <a:endParaRPr lang="en-US" dirty="0"/>
          </a:p>
        </p:txBody>
      </p:sp>
      <p:sp>
        <p:nvSpPr>
          <p:cNvPr id="10243" name="Content Placeholder 2"/>
          <p:cNvSpPr>
            <a:spLocks noGrp="1"/>
          </p:cNvSpPr>
          <p:nvPr>
            <p:ph sz="quarter" idx="12"/>
          </p:nvPr>
        </p:nvSpPr>
        <p:spPr/>
        <p:txBody>
          <a:bodyPr>
            <a:normAutofit/>
          </a:bodyPr>
          <a:lstStyle/>
          <a:p>
            <a:pPr eaLnBrk="1" hangingPunct="1">
              <a:lnSpc>
                <a:spcPct val="80000"/>
              </a:lnSpc>
            </a:pPr>
            <a:r>
              <a:rPr lang="en-US" altLang="en-US" sz="3700" dirty="0" smtClean="0"/>
              <a:t>ATIN – Adoption Taxpayer Identification Number</a:t>
            </a:r>
          </a:p>
          <a:p>
            <a:pPr eaLnBrk="1" hangingPunct="1">
              <a:lnSpc>
                <a:spcPct val="80000"/>
              </a:lnSpc>
            </a:pPr>
            <a:r>
              <a:rPr lang="en-US" altLang="en-US" sz="3700" dirty="0" smtClean="0"/>
              <a:t>ITIN – Individual Taxpayer Identification Number</a:t>
            </a:r>
          </a:p>
          <a:p>
            <a:pPr eaLnBrk="1" hangingPunct="1">
              <a:lnSpc>
                <a:spcPct val="80000"/>
              </a:lnSpc>
            </a:pPr>
            <a:endParaRPr lang="en-US" altLang="en-US" sz="3700" dirty="0" smtClean="0"/>
          </a:p>
          <a:p>
            <a:pPr eaLnBrk="1" hangingPunct="1">
              <a:lnSpc>
                <a:spcPct val="80000"/>
              </a:lnSpc>
            </a:pPr>
            <a:r>
              <a:rPr lang="en-US" altLang="en-US" sz="3700" dirty="0" smtClean="0"/>
              <a:t>Used in place of social security number for IRS tax filings</a:t>
            </a:r>
          </a:p>
        </p:txBody>
      </p:sp>
      <p:pic>
        <p:nvPicPr>
          <p:cNvPr id="7172"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07300" y="0"/>
            <a:ext cx="1536700" cy="97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Footer Placeholder 7"/>
          <p:cNvSpPr>
            <a:spLocks noGrp="1"/>
          </p:cNvSpPr>
          <p:nvPr>
            <p:ph type="ftr" sz="quarter" idx="13"/>
          </p:nvPr>
        </p:nvSpPr>
        <p:spPr/>
        <p:txBody>
          <a:bodyPr/>
          <a:lstStyle/>
          <a:p>
            <a:pPr>
              <a:defRPr/>
            </a:pPr>
            <a:r>
              <a:rPr lang="en-US" dirty="0"/>
              <a:t>NTTC Training – TY2016</a:t>
            </a:r>
          </a:p>
        </p:txBody>
      </p:sp>
      <p:sp>
        <p:nvSpPr>
          <p:cNvPr id="7174" name="Slide Number Placeholder 8"/>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67202F"/>
              </a:buClr>
              <a:buSzPct val="90000"/>
              <a:buFont typeface="Calibri" panose="020F0502020204030204" pitchFamily="34" charset="0"/>
              <a:buChar char="●"/>
              <a:defRPr sz="4000" b="1">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742950" indent="-285750">
              <a:spcBef>
                <a:spcPts val="500"/>
              </a:spcBef>
              <a:buClr>
                <a:srgbClr val="984807"/>
              </a:buClr>
              <a:buFont typeface="Calibri" panose="020F0502020204030204" pitchFamily="34" charset="0"/>
              <a:buChar char="−"/>
              <a:defRPr sz="3600" b="1">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143000" indent="-228600">
              <a:spcBef>
                <a:spcPts val="500"/>
              </a:spcBef>
              <a:buClr>
                <a:srgbClr val="215968"/>
              </a:buClr>
              <a:buSzPct val="120000"/>
              <a:buFont typeface="Calibri" panose="020F0502020204030204" pitchFamily="34" charset="0"/>
              <a:buChar char="▪"/>
              <a:defRPr sz="3200" b="1">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6pPr>
            <a:lvl7pPr marL="29718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7pPr>
            <a:lvl8pPr marL="34290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8pPr>
            <a:lvl9pPr marL="38862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9pPr>
          </a:lstStyle>
          <a:p>
            <a:pPr>
              <a:spcBef>
                <a:spcPct val="0"/>
              </a:spcBef>
              <a:buClrTx/>
              <a:buSzTx/>
              <a:buFontTx/>
              <a:buNone/>
            </a:pPr>
            <a:fld id="{EAD0FE4C-C7B8-42A6-B8C0-62CD9D48F1BB}" type="slidenum">
              <a:rPr lang="en-US" altLang="en-US" sz="1200" b="0">
                <a:solidFill>
                  <a:srgbClr val="898989"/>
                </a:solidFill>
                <a:cs typeface="Calibri" panose="020F0502020204030204" pitchFamily="34" charset="0"/>
              </a:rPr>
              <a:pPr>
                <a:spcBef>
                  <a:spcPct val="0"/>
                </a:spcBef>
                <a:buClrTx/>
                <a:buSzTx/>
                <a:buFontTx/>
                <a:buNone/>
              </a:pPr>
              <a:t>2</a:t>
            </a:fld>
            <a:endParaRPr lang="en-US" altLang="en-US" sz="1200" b="0" dirty="0">
              <a:solidFill>
                <a:srgbClr val="898989"/>
              </a:solidFill>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en-US" dirty="0" smtClean="0"/>
              <a:t>Apply for ITIN</a:t>
            </a:r>
          </a:p>
        </p:txBody>
      </p:sp>
      <p:sp>
        <p:nvSpPr>
          <p:cNvPr id="14339" name="Rectangle 3"/>
          <p:cNvSpPr>
            <a:spLocks noGrp="1" noChangeArrowheads="1"/>
          </p:cNvSpPr>
          <p:nvPr>
            <p:ph sz="quarter" idx="12"/>
          </p:nvPr>
        </p:nvSpPr>
        <p:spPr>
          <a:xfrm>
            <a:off x="685800" y="2133600"/>
            <a:ext cx="7812088" cy="3886200"/>
          </a:xfrm>
        </p:spPr>
        <p:txBody>
          <a:bodyPr/>
          <a:lstStyle/>
          <a:p>
            <a:pPr eaLnBrk="1" hangingPunct="1"/>
            <a:r>
              <a:rPr lang="en-US" altLang="en-US" dirty="0" smtClean="0"/>
              <a:t>If you have all the information, add and complete Form W-7 for each person on the return who does not have an ITIN or SSN</a:t>
            </a:r>
          </a:p>
          <a:p>
            <a:pPr eaLnBrk="1" hangingPunct="1"/>
            <a:r>
              <a:rPr lang="en-US" altLang="en-US" dirty="0" smtClean="0"/>
              <a:t>If not, give taxpayer blank Form W-7 to be completed at home</a:t>
            </a:r>
          </a:p>
        </p:txBody>
      </p:sp>
      <p:sp>
        <p:nvSpPr>
          <p:cNvPr id="6" name="5-Point Star 5"/>
          <p:cNvSpPr/>
          <p:nvPr/>
        </p:nvSpPr>
        <p:spPr>
          <a:xfrm>
            <a:off x="8169275" y="152400"/>
            <a:ext cx="822325" cy="82232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8" name="Footer Placeholder 7"/>
          <p:cNvSpPr>
            <a:spLocks noGrp="1"/>
          </p:cNvSpPr>
          <p:nvPr>
            <p:ph type="ftr" sz="quarter" idx="13"/>
          </p:nvPr>
        </p:nvSpPr>
        <p:spPr/>
        <p:txBody>
          <a:bodyPr/>
          <a:lstStyle/>
          <a:p>
            <a:pPr>
              <a:defRPr/>
            </a:pPr>
            <a:r>
              <a:rPr lang="en-US" dirty="0"/>
              <a:t>NTTC Training – TY2016</a:t>
            </a:r>
          </a:p>
        </p:txBody>
      </p:sp>
      <p:sp>
        <p:nvSpPr>
          <p:cNvPr id="38918" name="Slide Number Placeholder 8"/>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67202F"/>
              </a:buClr>
              <a:buSzPct val="90000"/>
              <a:buFont typeface="Calibri" panose="020F0502020204030204" pitchFamily="34" charset="0"/>
              <a:buChar char="●"/>
              <a:defRPr sz="4000" b="1">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742950" indent="-285750">
              <a:spcBef>
                <a:spcPts val="500"/>
              </a:spcBef>
              <a:buClr>
                <a:srgbClr val="984807"/>
              </a:buClr>
              <a:buFont typeface="Calibri" panose="020F0502020204030204" pitchFamily="34" charset="0"/>
              <a:buChar char="−"/>
              <a:defRPr sz="3600" b="1">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143000" indent="-228600">
              <a:spcBef>
                <a:spcPts val="500"/>
              </a:spcBef>
              <a:buClr>
                <a:srgbClr val="215968"/>
              </a:buClr>
              <a:buSzPct val="120000"/>
              <a:buFont typeface="Calibri" panose="020F0502020204030204" pitchFamily="34" charset="0"/>
              <a:buChar char="▪"/>
              <a:defRPr sz="3200" b="1">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6pPr>
            <a:lvl7pPr marL="29718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7pPr>
            <a:lvl8pPr marL="34290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8pPr>
            <a:lvl9pPr marL="38862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9pPr>
          </a:lstStyle>
          <a:p>
            <a:pPr>
              <a:spcBef>
                <a:spcPct val="0"/>
              </a:spcBef>
              <a:buClrTx/>
              <a:buSzTx/>
              <a:buFontTx/>
              <a:buNone/>
            </a:pPr>
            <a:fld id="{2DA6C31F-9778-42F6-AA0B-81B60D9B1446}" type="slidenum">
              <a:rPr lang="en-US" altLang="en-US" sz="1200" b="0">
                <a:solidFill>
                  <a:srgbClr val="898989"/>
                </a:solidFill>
                <a:cs typeface="Calibri" panose="020F0502020204030204" pitchFamily="34" charset="0"/>
              </a:rPr>
              <a:pPr>
                <a:spcBef>
                  <a:spcPct val="0"/>
                </a:spcBef>
                <a:buClrTx/>
                <a:buSzTx/>
                <a:buFontTx/>
                <a:buNone/>
              </a:pPr>
              <a:t>20</a:t>
            </a:fld>
            <a:endParaRPr lang="en-US" altLang="en-US" sz="1200" b="0" dirty="0">
              <a:solidFill>
                <a:srgbClr val="898989"/>
              </a:solidFill>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4"/>
          <p:cNvSpPr>
            <a:spLocks noGrp="1"/>
          </p:cNvSpPr>
          <p:nvPr>
            <p:ph type="title"/>
          </p:nvPr>
        </p:nvSpPr>
        <p:spPr/>
        <p:txBody>
          <a:bodyPr/>
          <a:lstStyle/>
          <a:p>
            <a:pPr eaLnBrk="1" hangingPunct="1"/>
            <a:r>
              <a:rPr lang="en-US" altLang="en-US" dirty="0" smtClean="0"/>
              <a:t>Apply for ITIN</a:t>
            </a:r>
          </a:p>
        </p:txBody>
      </p:sp>
      <p:sp>
        <p:nvSpPr>
          <p:cNvPr id="40963" name="Content Placeholder 2"/>
          <p:cNvSpPr>
            <a:spLocks noGrp="1"/>
          </p:cNvSpPr>
          <p:nvPr>
            <p:ph sz="quarter" idx="12"/>
          </p:nvPr>
        </p:nvSpPr>
        <p:spPr/>
        <p:txBody>
          <a:bodyPr/>
          <a:lstStyle/>
          <a:p>
            <a:pPr eaLnBrk="1" hangingPunct="1"/>
            <a:r>
              <a:rPr lang="en-US" altLang="en-US" dirty="0" smtClean="0"/>
              <a:t>After entering 000-00-0000 for TP or SP, TaxSlayer assumes W-7 will be filed</a:t>
            </a:r>
          </a:p>
        </p:txBody>
      </p:sp>
      <p:sp>
        <p:nvSpPr>
          <p:cNvPr id="8" name="5-Point Star 7"/>
          <p:cNvSpPr/>
          <p:nvPr/>
        </p:nvSpPr>
        <p:spPr>
          <a:xfrm>
            <a:off x="8169275" y="152400"/>
            <a:ext cx="822325" cy="82232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10" name="Footer Placeholder 9"/>
          <p:cNvSpPr>
            <a:spLocks noGrp="1"/>
          </p:cNvSpPr>
          <p:nvPr>
            <p:ph type="ftr" sz="quarter" idx="13"/>
          </p:nvPr>
        </p:nvSpPr>
        <p:spPr/>
        <p:txBody>
          <a:bodyPr/>
          <a:lstStyle/>
          <a:p>
            <a:pPr>
              <a:defRPr/>
            </a:pPr>
            <a:r>
              <a:rPr lang="en-US" dirty="0"/>
              <a:t>NTTC Training – TY2016</a:t>
            </a:r>
          </a:p>
        </p:txBody>
      </p:sp>
      <p:sp>
        <p:nvSpPr>
          <p:cNvPr id="40966" name="Slide Number Placeholder 10"/>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67202F"/>
              </a:buClr>
              <a:buSzPct val="90000"/>
              <a:buFont typeface="Calibri" panose="020F0502020204030204" pitchFamily="34" charset="0"/>
              <a:buChar char="●"/>
              <a:defRPr sz="4000" b="1">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742950" indent="-285750">
              <a:spcBef>
                <a:spcPts val="500"/>
              </a:spcBef>
              <a:buClr>
                <a:srgbClr val="984807"/>
              </a:buClr>
              <a:buFont typeface="Calibri" panose="020F0502020204030204" pitchFamily="34" charset="0"/>
              <a:buChar char="−"/>
              <a:defRPr sz="3600" b="1">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143000" indent="-228600">
              <a:spcBef>
                <a:spcPts val="500"/>
              </a:spcBef>
              <a:buClr>
                <a:srgbClr val="215968"/>
              </a:buClr>
              <a:buSzPct val="120000"/>
              <a:buFont typeface="Calibri" panose="020F0502020204030204" pitchFamily="34" charset="0"/>
              <a:buChar char="▪"/>
              <a:defRPr sz="3200" b="1">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6pPr>
            <a:lvl7pPr marL="29718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7pPr>
            <a:lvl8pPr marL="34290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8pPr>
            <a:lvl9pPr marL="38862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9pPr>
          </a:lstStyle>
          <a:p>
            <a:pPr>
              <a:spcBef>
                <a:spcPct val="0"/>
              </a:spcBef>
              <a:buClrTx/>
              <a:buSzTx/>
              <a:buFontTx/>
              <a:buNone/>
            </a:pPr>
            <a:fld id="{4304C32C-4AAE-4750-80A8-F469F42CE7AB}" type="slidenum">
              <a:rPr lang="en-US" altLang="en-US" sz="1200" b="0">
                <a:solidFill>
                  <a:srgbClr val="898989"/>
                </a:solidFill>
                <a:cs typeface="Calibri" panose="020F0502020204030204" pitchFamily="34" charset="0"/>
              </a:rPr>
              <a:pPr>
                <a:spcBef>
                  <a:spcPct val="0"/>
                </a:spcBef>
                <a:buClrTx/>
                <a:buSzTx/>
                <a:buFontTx/>
                <a:buNone/>
              </a:pPr>
              <a:t>21</a:t>
            </a:fld>
            <a:endParaRPr lang="en-US" altLang="en-US" sz="1200" b="0" dirty="0">
              <a:solidFill>
                <a:srgbClr val="898989"/>
              </a:solidFill>
              <a:cs typeface="Calibri" panose="020F0502020204030204" pitchFamily="34" charset="0"/>
            </a:endParaRPr>
          </a:p>
        </p:txBody>
      </p:sp>
      <p:pic>
        <p:nvPicPr>
          <p:cNvPr id="40967" name="Picture 1"/>
          <p:cNvPicPr>
            <a:picLocks noChangeAspect="1"/>
          </p:cNvPicPr>
          <p:nvPr/>
        </p:nvPicPr>
        <p:blipFill>
          <a:blip r:embed="rId3">
            <a:extLst>
              <a:ext uri="{BEBA8EAE-BF5A-486C-A8C5-ECC9F3942E4B}">
                <a14:imgProps xmlns:a14="http://schemas.microsoft.com/office/drawing/2010/main">
                  <a14:imgLayer r:embed="rId4">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3330575" y="4067175"/>
            <a:ext cx="4838700" cy="19526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4"/>
          <p:cNvSpPr>
            <a:spLocks noGrp="1"/>
          </p:cNvSpPr>
          <p:nvPr>
            <p:ph type="title"/>
          </p:nvPr>
        </p:nvSpPr>
        <p:spPr>
          <a:extLst>
            <a:ext uri="{91240B29-F687-4F45-9708-019B960494DF}">
              <a14:hiddenLine xmlns:a14="http://schemas.microsoft.com/office/drawing/2010/main" w="38100">
                <a:solidFill>
                  <a:srgbClr val="000000"/>
                </a:solidFill>
                <a:miter lim="800000"/>
                <a:headEnd/>
                <a:tailEnd/>
              </a14:hiddenLine>
            </a:ext>
          </a:extLst>
        </p:spPr>
        <p:txBody>
          <a:bodyPr/>
          <a:lstStyle/>
          <a:p>
            <a:pPr eaLnBrk="1" hangingPunct="1"/>
            <a:r>
              <a:rPr lang="en-US" altLang="en-US" dirty="0" smtClean="0"/>
              <a:t>Apply for ITIN</a:t>
            </a:r>
          </a:p>
        </p:txBody>
      </p:sp>
      <p:sp>
        <p:nvSpPr>
          <p:cNvPr id="43011" name="Content Placeholder 2"/>
          <p:cNvSpPr>
            <a:spLocks noGrp="1"/>
          </p:cNvSpPr>
          <p:nvPr>
            <p:ph sz="quarter" idx="12"/>
          </p:nvPr>
        </p:nvSpPr>
        <p:spPr>
          <a:xfrm>
            <a:off x="954088" y="1987550"/>
            <a:ext cx="7543800" cy="4032250"/>
          </a:xfrm>
        </p:spPr>
        <p:txBody>
          <a:bodyPr/>
          <a:lstStyle/>
          <a:p>
            <a:pPr eaLnBrk="1" hangingPunct="1"/>
            <a:r>
              <a:rPr lang="en-US" altLang="en-US" dirty="0" smtClean="0"/>
              <a:t>For dependent, check box if completing W-7</a:t>
            </a:r>
          </a:p>
        </p:txBody>
      </p:sp>
      <p:sp>
        <p:nvSpPr>
          <p:cNvPr id="8" name="5-Point Star 7"/>
          <p:cNvSpPr/>
          <p:nvPr/>
        </p:nvSpPr>
        <p:spPr>
          <a:xfrm>
            <a:off x="8169275" y="152400"/>
            <a:ext cx="822325" cy="82232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10" name="Footer Placeholder 9"/>
          <p:cNvSpPr>
            <a:spLocks noGrp="1"/>
          </p:cNvSpPr>
          <p:nvPr>
            <p:ph type="ftr" sz="quarter" idx="13"/>
          </p:nvPr>
        </p:nvSpPr>
        <p:spPr/>
        <p:txBody>
          <a:bodyPr/>
          <a:lstStyle/>
          <a:p>
            <a:pPr>
              <a:defRPr/>
            </a:pPr>
            <a:r>
              <a:rPr lang="en-US" dirty="0"/>
              <a:t>NTTC Training – TY2016</a:t>
            </a:r>
          </a:p>
        </p:txBody>
      </p:sp>
      <p:sp>
        <p:nvSpPr>
          <p:cNvPr id="43014" name="Slide Number Placeholder 10"/>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67202F"/>
              </a:buClr>
              <a:buSzPct val="90000"/>
              <a:buFont typeface="Calibri" panose="020F0502020204030204" pitchFamily="34" charset="0"/>
              <a:buChar char="●"/>
              <a:defRPr sz="4000" b="1">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742950" indent="-285750">
              <a:spcBef>
                <a:spcPts val="500"/>
              </a:spcBef>
              <a:buClr>
                <a:srgbClr val="984807"/>
              </a:buClr>
              <a:buFont typeface="Calibri" panose="020F0502020204030204" pitchFamily="34" charset="0"/>
              <a:buChar char="−"/>
              <a:defRPr sz="3600" b="1">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143000" indent="-228600">
              <a:spcBef>
                <a:spcPts val="500"/>
              </a:spcBef>
              <a:buClr>
                <a:srgbClr val="215968"/>
              </a:buClr>
              <a:buSzPct val="120000"/>
              <a:buFont typeface="Calibri" panose="020F0502020204030204" pitchFamily="34" charset="0"/>
              <a:buChar char="▪"/>
              <a:defRPr sz="3200" b="1">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6pPr>
            <a:lvl7pPr marL="29718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7pPr>
            <a:lvl8pPr marL="34290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8pPr>
            <a:lvl9pPr marL="38862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9pPr>
          </a:lstStyle>
          <a:p>
            <a:pPr>
              <a:spcBef>
                <a:spcPct val="0"/>
              </a:spcBef>
              <a:buClrTx/>
              <a:buSzTx/>
              <a:buFontTx/>
              <a:buNone/>
            </a:pPr>
            <a:fld id="{63DF45BD-47B5-4AD7-A521-F195AD8C752F}" type="slidenum">
              <a:rPr lang="en-US" altLang="en-US" sz="1200" b="0">
                <a:solidFill>
                  <a:srgbClr val="898989"/>
                </a:solidFill>
                <a:cs typeface="Calibri" panose="020F0502020204030204" pitchFamily="34" charset="0"/>
              </a:rPr>
              <a:pPr>
                <a:spcBef>
                  <a:spcPct val="0"/>
                </a:spcBef>
                <a:buClrTx/>
                <a:buSzTx/>
                <a:buFontTx/>
                <a:buNone/>
              </a:pPr>
              <a:t>22</a:t>
            </a:fld>
            <a:endParaRPr lang="en-US" altLang="en-US" sz="1200" b="0" dirty="0">
              <a:solidFill>
                <a:srgbClr val="898989"/>
              </a:solidFill>
              <a:cs typeface="Calibri" panose="020F0502020204030204" pitchFamily="34" charset="0"/>
            </a:endParaRPr>
          </a:p>
        </p:txBody>
      </p:sp>
      <p:grpSp>
        <p:nvGrpSpPr>
          <p:cNvPr id="43015" name="Group 6"/>
          <p:cNvGrpSpPr>
            <a:grpSpLocks/>
          </p:cNvGrpSpPr>
          <p:nvPr/>
        </p:nvGrpSpPr>
        <p:grpSpPr bwMode="auto">
          <a:xfrm>
            <a:off x="2895600" y="3238500"/>
            <a:ext cx="5400675" cy="2933700"/>
            <a:chOff x="2895600" y="3182506"/>
            <a:chExt cx="5401429" cy="2934131"/>
          </a:xfrm>
        </p:grpSpPr>
        <p:pic>
          <p:nvPicPr>
            <p:cNvPr id="43016" name="Picture 5"/>
            <p:cNvPicPr>
              <a:picLocks noChangeAspect="1"/>
            </p:cNvPicPr>
            <p:nvPr/>
          </p:nvPicPr>
          <p:blipFill>
            <a:blip r:embed="rId3" cstate="print">
              <a:extLst>
                <a:ext uri="{BEBA8EAE-BF5A-486C-A8C5-ECC9F3942E4B}">
                  <a14:imgProps xmlns:a14="http://schemas.microsoft.com/office/drawing/2010/main">
                    <a14:imgLayer r:embed="rId4">
                      <a14:imgEffect>
                        <a14:sharpenSoften amount="25000"/>
                      </a14:imgEffect>
                    </a14:imgLayer>
                  </a14:imgProps>
                </a:ext>
                <a:ext uri="{28A0092B-C50C-407E-A947-70E740481C1C}">
                  <a14:useLocalDpi xmlns:a14="http://schemas.microsoft.com/office/drawing/2010/main" val="0"/>
                </a:ext>
              </a:extLst>
            </a:blip>
            <a:srcRect b="4938"/>
            <a:stretch>
              <a:fillRect/>
            </a:stretch>
          </p:blipFill>
          <p:spPr bwMode="auto">
            <a:xfrm>
              <a:off x="2895600" y="3182506"/>
              <a:ext cx="5401429" cy="293413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4" name="Rounded Rectangle 3"/>
            <p:cNvSpPr/>
            <p:nvPr/>
          </p:nvSpPr>
          <p:spPr>
            <a:xfrm>
              <a:off x="2895600" y="4963943"/>
              <a:ext cx="381053" cy="38105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4"/>
          <p:cNvSpPr>
            <a:spLocks noGrp="1"/>
          </p:cNvSpPr>
          <p:nvPr>
            <p:ph type="title"/>
          </p:nvPr>
        </p:nvSpPr>
        <p:spPr>
          <a:extLst>
            <a:ext uri="{91240B29-F687-4F45-9708-019B960494DF}">
              <a14:hiddenLine xmlns:a14="http://schemas.microsoft.com/office/drawing/2010/main" w="38100">
                <a:solidFill>
                  <a:srgbClr val="000000"/>
                </a:solidFill>
                <a:miter lim="800000"/>
                <a:headEnd/>
                <a:tailEnd/>
              </a14:hiddenLine>
            </a:ext>
          </a:extLst>
        </p:spPr>
        <p:txBody>
          <a:bodyPr/>
          <a:lstStyle/>
          <a:p>
            <a:pPr eaLnBrk="1" hangingPunct="1"/>
            <a:r>
              <a:rPr lang="en-US" altLang="en-US" dirty="0" smtClean="0"/>
              <a:t>Apply for ITIN</a:t>
            </a:r>
          </a:p>
        </p:txBody>
      </p:sp>
      <p:sp>
        <p:nvSpPr>
          <p:cNvPr id="45059" name="Content Placeholder 2"/>
          <p:cNvSpPr>
            <a:spLocks noGrp="1"/>
          </p:cNvSpPr>
          <p:nvPr>
            <p:ph sz="quarter" idx="12"/>
          </p:nvPr>
        </p:nvSpPr>
        <p:spPr>
          <a:xfrm>
            <a:off x="954088" y="1987550"/>
            <a:ext cx="7543800" cy="4032250"/>
          </a:xfrm>
        </p:spPr>
        <p:txBody>
          <a:bodyPr/>
          <a:lstStyle/>
          <a:p>
            <a:pPr eaLnBrk="1" hangingPunct="1"/>
            <a:r>
              <a:rPr lang="en-US" altLang="en-US" dirty="0" smtClean="0"/>
              <a:t>In Miscellaneous Forms find and complete Application for ITIN (W-7) for each person, as needed</a:t>
            </a:r>
          </a:p>
          <a:p>
            <a:pPr eaLnBrk="1" hangingPunct="1"/>
            <a:r>
              <a:rPr lang="en-US" altLang="en-US" dirty="0" smtClean="0"/>
              <a:t>Use drop-down choices</a:t>
            </a:r>
          </a:p>
        </p:txBody>
      </p:sp>
      <p:sp>
        <p:nvSpPr>
          <p:cNvPr id="8" name="5-Point Star 7"/>
          <p:cNvSpPr/>
          <p:nvPr/>
        </p:nvSpPr>
        <p:spPr>
          <a:xfrm>
            <a:off x="8169275" y="152400"/>
            <a:ext cx="822325" cy="82232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10" name="Footer Placeholder 9"/>
          <p:cNvSpPr>
            <a:spLocks noGrp="1"/>
          </p:cNvSpPr>
          <p:nvPr>
            <p:ph type="ftr" sz="quarter" idx="13"/>
          </p:nvPr>
        </p:nvSpPr>
        <p:spPr/>
        <p:txBody>
          <a:bodyPr/>
          <a:lstStyle/>
          <a:p>
            <a:pPr>
              <a:defRPr/>
            </a:pPr>
            <a:r>
              <a:rPr lang="en-US" dirty="0"/>
              <a:t>NTTC Training – TY2016</a:t>
            </a:r>
          </a:p>
        </p:txBody>
      </p:sp>
      <p:sp>
        <p:nvSpPr>
          <p:cNvPr id="45062" name="Slide Number Placeholder 10"/>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67202F"/>
              </a:buClr>
              <a:buSzPct val="90000"/>
              <a:buFont typeface="Calibri" panose="020F0502020204030204" pitchFamily="34" charset="0"/>
              <a:buChar char="●"/>
              <a:defRPr sz="4000" b="1">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742950" indent="-285750">
              <a:spcBef>
                <a:spcPts val="500"/>
              </a:spcBef>
              <a:buClr>
                <a:srgbClr val="984807"/>
              </a:buClr>
              <a:buFont typeface="Calibri" panose="020F0502020204030204" pitchFamily="34" charset="0"/>
              <a:buChar char="−"/>
              <a:defRPr sz="3600" b="1">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143000" indent="-228600">
              <a:spcBef>
                <a:spcPts val="500"/>
              </a:spcBef>
              <a:buClr>
                <a:srgbClr val="215968"/>
              </a:buClr>
              <a:buSzPct val="120000"/>
              <a:buFont typeface="Calibri" panose="020F0502020204030204" pitchFamily="34" charset="0"/>
              <a:buChar char="▪"/>
              <a:defRPr sz="3200" b="1">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6pPr>
            <a:lvl7pPr marL="29718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7pPr>
            <a:lvl8pPr marL="34290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8pPr>
            <a:lvl9pPr marL="38862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9pPr>
          </a:lstStyle>
          <a:p>
            <a:pPr>
              <a:spcBef>
                <a:spcPct val="0"/>
              </a:spcBef>
              <a:buClrTx/>
              <a:buSzTx/>
              <a:buFontTx/>
              <a:buNone/>
            </a:pPr>
            <a:fld id="{031CFF25-22D3-453C-A9FD-D9DCB8E4F032}" type="slidenum">
              <a:rPr lang="en-US" altLang="en-US" sz="1200" b="0">
                <a:solidFill>
                  <a:srgbClr val="898989"/>
                </a:solidFill>
                <a:cs typeface="Calibri" panose="020F0502020204030204" pitchFamily="34" charset="0"/>
              </a:rPr>
              <a:pPr>
                <a:spcBef>
                  <a:spcPct val="0"/>
                </a:spcBef>
                <a:buClrTx/>
                <a:buSzTx/>
                <a:buFontTx/>
                <a:buNone/>
              </a:pPr>
              <a:t>23</a:t>
            </a:fld>
            <a:endParaRPr lang="en-US" altLang="en-US" sz="1200" b="0" dirty="0">
              <a:solidFill>
                <a:srgbClr val="898989"/>
              </a:solidFill>
              <a:cs typeface="Calibri" panose="020F0502020204030204" pitchFamily="34" charset="0"/>
            </a:endParaRPr>
          </a:p>
        </p:txBody>
      </p:sp>
      <p:pic>
        <p:nvPicPr>
          <p:cNvPr id="45063" name="Picture 1"/>
          <p:cNvPicPr>
            <a:picLocks noChangeAspect="1"/>
          </p:cNvPicPr>
          <p:nvPr/>
        </p:nvPicPr>
        <p:blipFill>
          <a:blip r:embed="rId3">
            <a:extLst>
              <a:ext uri="{BEBA8EAE-BF5A-486C-A8C5-ECC9F3942E4B}">
                <a14:imgProps xmlns:a14="http://schemas.microsoft.com/office/drawing/2010/main">
                  <a14:imgLayer r:embed="rId4">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503238" y="4638675"/>
            <a:ext cx="8259762" cy="13811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altLang="en-US" dirty="0" smtClean="0"/>
              <a:t>Apply for ITIN</a:t>
            </a:r>
          </a:p>
        </p:txBody>
      </p:sp>
      <p:sp>
        <p:nvSpPr>
          <p:cNvPr id="14339" name="Rectangle 3"/>
          <p:cNvSpPr>
            <a:spLocks noGrp="1" noChangeArrowheads="1"/>
          </p:cNvSpPr>
          <p:nvPr>
            <p:ph sz="quarter" idx="12"/>
          </p:nvPr>
        </p:nvSpPr>
        <p:spPr>
          <a:xfrm>
            <a:off x="685800" y="2133600"/>
            <a:ext cx="7812088" cy="3886200"/>
          </a:xfrm>
        </p:spPr>
        <p:txBody>
          <a:bodyPr rtlCol="0">
            <a:normAutofit/>
          </a:bodyPr>
          <a:lstStyle/>
          <a:p>
            <a:pPr eaLnBrk="1" fontAlgn="auto" hangingPunct="1">
              <a:spcAft>
                <a:spcPts val="0"/>
              </a:spcAft>
              <a:buClr>
                <a:schemeClr val="accent6">
                  <a:lumMod val="50000"/>
                </a:schemeClr>
              </a:buClr>
              <a:defRPr/>
            </a:pPr>
            <a:r>
              <a:rPr lang="en-US" dirty="0" smtClean="0"/>
              <a:t>Attach required documents proving identity to paper return</a:t>
            </a:r>
          </a:p>
          <a:p>
            <a:pPr eaLnBrk="1" fontAlgn="auto" hangingPunct="1">
              <a:spcAft>
                <a:spcPts val="0"/>
              </a:spcAft>
              <a:buClr>
                <a:schemeClr val="accent6">
                  <a:lumMod val="50000"/>
                </a:schemeClr>
              </a:buClr>
              <a:defRPr/>
            </a:pPr>
            <a:r>
              <a:rPr lang="en-US" dirty="0" smtClean="0"/>
              <a:t>Mail to address in W-7 instructions</a:t>
            </a:r>
          </a:p>
        </p:txBody>
      </p:sp>
      <p:sp>
        <p:nvSpPr>
          <p:cNvPr id="6" name="5-Point Star 5"/>
          <p:cNvSpPr/>
          <p:nvPr/>
        </p:nvSpPr>
        <p:spPr>
          <a:xfrm>
            <a:off x="8169275" y="152400"/>
            <a:ext cx="822325" cy="82232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8" name="Footer Placeholder 7"/>
          <p:cNvSpPr>
            <a:spLocks noGrp="1"/>
          </p:cNvSpPr>
          <p:nvPr>
            <p:ph type="ftr" sz="quarter" idx="13"/>
          </p:nvPr>
        </p:nvSpPr>
        <p:spPr/>
        <p:txBody>
          <a:bodyPr/>
          <a:lstStyle/>
          <a:p>
            <a:pPr>
              <a:defRPr/>
            </a:pPr>
            <a:r>
              <a:rPr lang="en-US" dirty="0"/>
              <a:t>NTTC Training – TY2016</a:t>
            </a:r>
          </a:p>
        </p:txBody>
      </p:sp>
      <p:sp>
        <p:nvSpPr>
          <p:cNvPr id="49158" name="Slide Number Placeholder 8"/>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67202F"/>
              </a:buClr>
              <a:buSzPct val="90000"/>
              <a:buFont typeface="Calibri" panose="020F0502020204030204" pitchFamily="34" charset="0"/>
              <a:buChar char="●"/>
              <a:defRPr sz="4000" b="1">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742950" indent="-285750">
              <a:spcBef>
                <a:spcPts val="500"/>
              </a:spcBef>
              <a:buClr>
                <a:srgbClr val="984807"/>
              </a:buClr>
              <a:buFont typeface="Calibri" panose="020F0502020204030204" pitchFamily="34" charset="0"/>
              <a:buChar char="−"/>
              <a:defRPr sz="3600" b="1">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143000" indent="-228600">
              <a:spcBef>
                <a:spcPts val="500"/>
              </a:spcBef>
              <a:buClr>
                <a:srgbClr val="215968"/>
              </a:buClr>
              <a:buSzPct val="120000"/>
              <a:buFont typeface="Calibri" panose="020F0502020204030204" pitchFamily="34" charset="0"/>
              <a:buChar char="▪"/>
              <a:defRPr sz="3200" b="1">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6pPr>
            <a:lvl7pPr marL="29718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7pPr>
            <a:lvl8pPr marL="34290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8pPr>
            <a:lvl9pPr marL="38862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9pPr>
          </a:lstStyle>
          <a:p>
            <a:pPr>
              <a:spcBef>
                <a:spcPct val="0"/>
              </a:spcBef>
              <a:buClrTx/>
              <a:buSzTx/>
              <a:buFontTx/>
              <a:buNone/>
            </a:pPr>
            <a:fld id="{0D83BC4C-1F75-4F2D-A127-9C2A2A957754}" type="slidenum">
              <a:rPr lang="en-US" altLang="en-US" sz="1200" b="0">
                <a:solidFill>
                  <a:srgbClr val="898989"/>
                </a:solidFill>
                <a:cs typeface="Calibri" panose="020F0502020204030204" pitchFamily="34" charset="0"/>
              </a:rPr>
              <a:pPr>
                <a:spcBef>
                  <a:spcPct val="0"/>
                </a:spcBef>
                <a:buClrTx/>
                <a:buSzTx/>
                <a:buFontTx/>
                <a:buNone/>
              </a:pPr>
              <a:t>24</a:t>
            </a:fld>
            <a:endParaRPr lang="en-US" altLang="en-US" sz="1200" b="0" dirty="0">
              <a:solidFill>
                <a:srgbClr val="898989"/>
              </a:solidFill>
              <a:cs typeface="Calibri" panose="020F0502020204030204"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altLang="en-US" dirty="0" smtClean="0"/>
              <a:t>Apply for ITIN</a:t>
            </a:r>
          </a:p>
        </p:txBody>
      </p:sp>
      <p:sp>
        <p:nvSpPr>
          <p:cNvPr id="51203" name="Rectangle 3"/>
          <p:cNvSpPr>
            <a:spLocks noGrp="1" noChangeArrowheads="1"/>
          </p:cNvSpPr>
          <p:nvPr>
            <p:ph sz="quarter" idx="12"/>
          </p:nvPr>
        </p:nvSpPr>
        <p:spPr>
          <a:xfrm>
            <a:off x="685800" y="2133600"/>
            <a:ext cx="7812088" cy="3886200"/>
          </a:xfrm>
        </p:spPr>
        <p:txBody>
          <a:bodyPr/>
          <a:lstStyle/>
          <a:p>
            <a:pPr eaLnBrk="1" hangingPunct="1"/>
            <a:r>
              <a:rPr lang="en-US" altLang="en-US" dirty="0" smtClean="0"/>
              <a:t>Taxpayer can also walk documents into IRS Taxpayer Assistance Center or authorized acceptance agent</a:t>
            </a:r>
          </a:p>
        </p:txBody>
      </p:sp>
      <p:sp>
        <p:nvSpPr>
          <p:cNvPr id="6" name="5-Point Star 5"/>
          <p:cNvSpPr/>
          <p:nvPr/>
        </p:nvSpPr>
        <p:spPr>
          <a:xfrm>
            <a:off x="8169275" y="152400"/>
            <a:ext cx="822325" cy="82232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8" name="Footer Placeholder 7"/>
          <p:cNvSpPr>
            <a:spLocks noGrp="1"/>
          </p:cNvSpPr>
          <p:nvPr>
            <p:ph type="ftr" sz="quarter" idx="13"/>
          </p:nvPr>
        </p:nvSpPr>
        <p:spPr/>
        <p:txBody>
          <a:bodyPr/>
          <a:lstStyle/>
          <a:p>
            <a:pPr>
              <a:defRPr/>
            </a:pPr>
            <a:r>
              <a:rPr lang="en-US" dirty="0"/>
              <a:t>NTTC Training – TY2016</a:t>
            </a:r>
          </a:p>
        </p:txBody>
      </p:sp>
      <p:sp>
        <p:nvSpPr>
          <p:cNvPr id="51206" name="Slide Number Placeholder 8"/>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67202F"/>
              </a:buClr>
              <a:buSzPct val="90000"/>
              <a:buFont typeface="Calibri" panose="020F0502020204030204" pitchFamily="34" charset="0"/>
              <a:buChar char="●"/>
              <a:defRPr sz="4000" b="1">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742950" indent="-285750">
              <a:spcBef>
                <a:spcPts val="500"/>
              </a:spcBef>
              <a:buClr>
                <a:srgbClr val="984807"/>
              </a:buClr>
              <a:buFont typeface="Calibri" panose="020F0502020204030204" pitchFamily="34" charset="0"/>
              <a:buChar char="−"/>
              <a:defRPr sz="3600" b="1">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143000" indent="-228600">
              <a:spcBef>
                <a:spcPts val="500"/>
              </a:spcBef>
              <a:buClr>
                <a:srgbClr val="215968"/>
              </a:buClr>
              <a:buSzPct val="120000"/>
              <a:buFont typeface="Calibri" panose="020F0502020204030204" pitchFamily="34" charset="0"/>
              <a:buChar char="▪"/>
              <a:defRPr sz="3200" b="1">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6pPr>
            <a:lvl7pPr marL="29718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7pPr>
            <a:lvl8pPr marL="34290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8pPr>
            <a:lvl9pPr marL="38862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9pPr>
          </a:lstStyle>
          <a:p>
            <a:pPr>
              <a:spcBef>
                <a:spcPct val="0"/>
              </a:spcBef>
              <a:buClrTx/>
              <a:buSzTx/>
              <a:buFontTx/>
              <a:buNone/>
            </a:pPr>
            <a:fld id="{67C510C9-8AFE-4131-A58D-670CA0C35B5D}" type="slidenum">
              <a:rPr lang="en-US" altLang="en-US" sz="1200" b="0">
                <a:solidFill>
                  <a:srgbClr val="898989"/>
                </a:solidFill>
                <a:cs typeface="Calibri" panose="020F0502020204030204" pitchFamily="34" charset="0"/>
              </a:rPr>
              <a:pPr>
                <a:spcBef>
                  <a:spcPct val="0"/>
                </a:spcBef>
                <a:buClrTx/>
                <a:buSzTx/>
                <a:buFontTx/>
                <a:buNone/>
              </a:pPr>
              <a:t>25</a:t>
            </a:fld>
            <a:endParaRPr lang="en-US" altLang="en-US" sz="1200" b="0" dirty="0">
              <a:solidFill>
                <a:srgbClr val="898989"/>
              </a:solidFill>
              <a:cs typeface="Calibri" panose="020F0502020204030204"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altLang="en-US" dirty="0" smtClean="0"/>
              <a:t>Apply for ITIN</a:t>
            </a:r>
          </a:p>
        </p:txBody>
      </p:sp>
      <p:sp>
        <p:nvSpPr>
          <p:cNvPr id="53251" name="Rectangle 3"/>
          <p:cNvSpPr>
            <a:spLocks noGrp="1" noChangeArrowheads="1"/>
          </p:cNvSpPr>
          <p:nvPr>
            <p:ph sz="quarter" idx="12"/>
          </p:nvPr>
        </p:nvSpPr>
        <p:spPr/>
        <p:txBody>
          <a:bodyPr/>
          <a:lstStyle/>
          <a:p>
            <a:pPr eaLnBrk="1" hangingPunct="1"/>
            <a:r>
              <a:rPr lang="en-US" altLang="en-US" dirty="0" smtClean="0"/>
              <a:t>IRS processing time 6 weeks (or more)</a:t>
            </a:r>
          </a:p>
          <a:p>
            <a:pPr eaLnBrk="1" hangingPunct="1"/>
            <a:r>
              <a:rPr lang="en-US" altLang="en-US" dirty="0" smtClean="0"/>
              <a:t>Once SSN is received:</a:t>
            </a:r>
          </a:p>
          <a:p>
            <a:pPr lvl="1" eaLnBrk="1" hangingPunct="1"/>
            <a:r>
              <a:rPr lang="en-US" altLang="en-US" dirty="0" smtClean="0"/>
              <a:t>Taxpayer should notify IRS</a:t>
            </a:r>
          </a:p>
          <a:p>
            <a:pPr lvl="1" eaLnBrk="1" hangingPunct="1"/>
            <a:r>
              <a:rPr lang="en-US" altLang="en-US" dirty="0" smtClean="0"/>
              <a:t>Will combine tax records under new SSN</a:t>
            </a:r>
          </a:p>
        </p:txBody>
      </p:sp>
      <p:sp>
        <p:nvSpPr>
          <p:cNvPr id="6" name="5-Point Star 5"/>
          <p:cNvSpPr/>
          <p:nvPr/>
        </p:nvSpPr>
        <p:spPr>
          <a:xfrm>
            <a:off x="8169275" y="152400"/>
            <a:ext cx="822325" cy="82232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8" name="Footer Placeholder 7"/>
          <p:cNvSpPr>
            <a:spLocks noGrp="1"/>
          </p:cNvSpPr>
          <p:nvPr>
            <p:ph type="ftr" sz="quarter" idx="13"/>
          </p:nvPr>
        </p:nvSpPr>
        <p:spPr/>
        <p:txBody>
          <a:bodyPr/>
          <a:lstStyle/>
          <a:p>
            <a:pPr>
              <a:defRPr/>
            </a:pPr>
            <a:r>
              <a:rPr lang="en-US" dirty="0"/>
              <a:t>NTTC Training – TY2016</a:t>
            </a:r>
          </a:p>
        </p:txBody>
      </p:sp>
      <p:sp>
        <p:nvSpPr>
          <p:cNvPr id="53254" name="Slide Number Placeholder 8"/>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67202F"/>
              </a:buClr>
              <a:buSzPct val="90000"/>
              <a:buFont typeface="Calibri" panose="020F0502020204030204" pitchFamily="34" charset="0"/>
              <a:buChar char="●"/>
              <a:defRPr sz="4000" b="1">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742950" indent="-285750">
              <a:spcBef>
                <a:spcPts val="500"/>
              </a:spcBef>
              <a:buClr>
                <a:srgbClr val="984807"/>
              </a:buClr>
              <a:buFont typeface="Calibri" panose="020F0502020204030204" pitchFamily="34" charset="0"/>
              <a:buChar char="−"/>
              <a:defRPr sz="3600" b="1">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143000" indent="-228600">
              <a:spcBef>
                <a:spcPts val="500"/>
              </a:spcBef>
              <a:buClr>
                <a:srgbClr val="215968"/>
              </a:buClr>
              <a:buSzPct val="120000"/>
              <a:buFont typeface="Calibri" panose="020F0502020204030204" pitchFamily="34" charset="0"/>
              <a:buChar char="▪"/>
              <a:defRPr sz="3200" b="1">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6pPr>
            <a:lvl7pPr marL="29718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7pPr>
            <a:lvl8pPr marL="34290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8pPr>
            <a:lvl9pPr marL="38862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9pPr>
          </a:lstStyle>
          <a:p>
            <a:pPr>
              <a:spcBef>
                <a:spcPct val="0"/>
              </a:spcBef>
              <a:buClrTx/>
              <a:buSzTx/>
              <a:buFontTx/>
              <a:buNone/>
            </a:pPr>
            <a:fld id="{F0BFC0F2-218D-4768-B76B-84423F396E53}" type="slidenum">
              <a:rPr lang="en-US" altLang="en-US" sz="1200" b="0">
                <a:solidFill>
                  <a:srgbClr val="898989"/>
                </a:solidFill>
                <a:cs typeface="Calibri" panose="020F0502020204030204" pitchFamily="34" charset="0"/>
              </a:rPr>
              <a:pPr>
                <a:spcBef>
                  <a:spcPct val="0"/>
                </a:spcBef>
                <a:buClrTx/>
                <a:buSzTx/>
                <a:buFontTx/>
                <a:buNone/>
              </a:pPr>
              <a:t>26</a:t>
            </a:fld>
            <a:endParaRPr lang="en-US" altLang="en-US" sz="1200" b="0" dirty="0">
              <a:solidFill>
                <a:srgbClr val="898989"/>
              </a:solidFill>
              <a:cs typeface="Calibri" panose="020F0502020204030204"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altLang="en-US" sz="6000" dirty="0" smtClean="0"/>
              <a:t>NEW: </a:t>
            </a:r>
            <a:r>
              <a:rPr lang="en-US" altLang="en-US" dirty="0" smtClean="0"/>
              <a:t>Must Renew an ITIN</a:t>
            </a:r>
          </a:p>
        </p:txBody>
      </p:sp>
      <p:sp>
        <p:nvSpPr>
          <p:cNvPr id="14339" name="Rectangle 3"/>
          <p:cNvSpPr>
            <a:spLocks noGrp="1" noChangeArrowheads="1"/>
          </p:cNvSpPr>
          <p:nvPr>
            <p:ph sz="quarter" idx="12"/>
          </p:nvPr>
        </p:nvSpPr>
        <p:spPr>
          <a:xfrm>
            <a:off x="685800" y="2133600"/>
            <a:ext cx="7812088" cy="3886200"/>
          </a:xfrm>
        </p:spPr>
        <p:txBody>
          <a:bodyPr>
            <a:normAutofit/>
          </a:bodyPr>
          <a:lstStyle/>
          <a:p>
            <a:pPr eaLnBrk="1" hangingPunct="1">
              <a:lnSpc>
                <a:spcPct val="90000"/>
              </a:lnSpc>
            </a:pPr>
            <a:r>
              <a:rPr lang="en-US" altLang="en-US" dirty="0" smtClean="0"/>
              <a:t>All ITINs issued before 2013 will begin expiring on rolling schedule</a:t>
            </a:r>
          </a:p>
          <a:p>
            <a:pPr eaLnBrk="1" hangingPunct="1">
              <a:lnSpc>
                <a:spcPct val="90000"/>
              </a:lnSpc>
            </a:pPr>
            <a:r>
              <a:rPr lang="en-US" altLang="en-US" dirty="0" smtClean="0"/>
              <a:t>ITINs with middle digits of 78 or 79 will expire </a:t>
            </a:r>
            <a:r>
              <a:rPr lang="en-US" altLang="en-US" u="sng" dirty="0" smtClean="0"/>
              <a:t>January 1, 2017</a:t>
            </a:r>
          </a:p>
          <a:p>
            <a:pPr eaLnBrk="1" hangingPunct="1">
              <a:lnSpc>
                <a:spcPct val="90000"/>
              </a:lnSpc>
            </a:pPr>
            <a:r>
              <a:rPr lang="en-US" altLang="en-US" dirty="0" smtClean="0"/>
              <a:t>Also those not used on a tax return in the last 3 years</a:t>
            </a:r>
            <a:endParaRPr lang="en-US" altLang="en-US" u="sng" dirty="0" smtClean="0"/>
          </a:p>
          <a:p>
            <a:pPr eaLnBrk="1" hangingPunct="1">
              <a:lnSpc>
                <a:spcPct val="90000"/>
              </a:lnSpc>
            </a:pPr>
            <a:endParaRPr lang="en-US" altLang="en-US" u="sng" dirty="0" smtClean="0"/>
          </a:p>
          <a:p>
            <a:pPr eaLnBrk="1" hangingPunct="1">
              <a:lnSpc>
                <a:spcPct val="90000"/>
              </a:lnSpc>
            </a:pPr>
            <a:endParaRPr lang="en-US" altLang="en-US" dirty="0" smtClean="0"/>
          </a:p>
        </p:txBody>
      </p:sp>
      <p:sp>
        <p:nvSpPr>
          <p:cNvPr id="6" name="5-Point Star 5"/>
          <p:cNvSpPr/>
          <p:nvPr/>
        </p:nvSpPr>
        <p:spPr>
          <a:xfrm>
            <a:off x="8169275" y="152400"/>
            <a:ext cx="822325" cy="82232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8" name="Footer Placeholder 7"/>
          <p:cNvSpPr>
            <a:spLocks noGrp="1"/>
          </p:cNvSpPr>
          <p:nvPr>
            <p:ph type="ftr" sz="quarter" idx="13"/>
          </p:nvPr>
        </p:nvSpPr>
        <p:spPr/>
        <p:txBody>
          <a:bodyPr/>
          <a:lstStyle/>
          <a:p>
            <a:pPr>
              <a:defRPr/>
            </a:pPr>
            <a:r>
              <a:rPr lang="en-US" dirty="0"/>
              <a:t>NTTC Training – TY2016</a:t>
            </a:r>
          </a:p>
        </p:txBody>
      </p:sp>
      <p:sp>
        <p:nvSpPr>
          <p:cNvPr id="55302" name="Slide Number Placeholder 8"/>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67202F"/>
              </a:buClr>
              <a:buSzPct val="90000"/>
              <a:buFont typeface="Calibri" panose="020F0502020204030204" pitchFamily="34" charset="0"/>
              <a:buChar char="●"/>
              <a:defRPr sz="4000" b="1">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742950" indent="-285750">
              <a:spcBef>
                <a:spcPts val="500"/>
              </a:spcBef>
              <a:buClr>
                <a:srgbClr val="984807"/>
              </a:buClr>
              <a:buFont typeface="Calibri" panose="020F0502020204030204" pitchFamily="34" charset="0"/>
              <a:buChar char="−"/>
              <a:defRPr sz="3600" b="1">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143000" indent="-228600">
              <a:spcBef>
                <a:spcPts val="500"/>
              </a:spcBef>
              <a:buClr>
                <a:srgbClr val="215968"/>
              </a:buClr>
              <a:buSzPct val="120000"/>
              <a:buFont typeface="Calibri" panose="020F0502020204030204" pitchFamily="34" charset="0"/>
              <a:buChar char="▪"/>
              <a:defRPr sz="3200" b="1">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6pPr>
            <a:lvl7pPr marL="29718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7pPr>
            <a:lvl8pPr marL="34290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8pPr>
            <a:lvl9pPr marL="38862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9pPr>
          </a:lstStyle>
          <a:p>
            <a:pPr>
              <a:spcBef>
                <a:spcPct val="0"/>
              </a:spcBef>
              <a:buClrTx/>
              <a:buSzTx/>
              <a:buFontTx/>
              <a:buNone/>
            </a:pPr>
            <a:fld id="{21906758-9E65-403B-A93B-B3BAD8BC4CF5}" type="slidenum">
              <a:rPr lang="en-US" altLang="en-US" sz="1200" b="0">
                <a:solidFill>
                  <a:srgbClr val="898989"/>
                </a:solidFill>
                <a:cs typeface="Calibri" panose="020F0502020204030204" pitchFamily="34" charset="0"/>
              </a:rPr>
              <a:pPr>
                <a:spcBef>
                  <a:spcPct val="0"/>
                </a:spcBef>
                <a:buClrTx/>
                <a:buSzTx/>
                <a:buFontTx/>
                <a:buNone/>
              </a:pPr>
              <a:t>27</a:t>
            </a:fld>
            <a:endParaRPr lang="en-US" altLang="en-US" sz="1200" b="0" dirty="0">
              <a:solidFill>
                <a:srgbClr val="898989"/>
              </a:solidFill>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altLang="en-US" dirty="0" smtClean="0"/>
              <a:t>Must Renew an ITIN</a:t>
            </a:r>
          </a:p>
        </p:txBody>
      </p:sp>
      <p:sp>
        <p:nvSpPr>
          <p:cNvPr id="14339" name="Rectangle 3"/>
          <p:cNvSpPr>
            <a:spLocks noGrp="1" noChangeArrowheads="1"/>
          </p:cNvSpPr>
          <p:nvPr>
            <p:ph sz="quarter" idx="12"/>
          </p:nvPr>
        </p:nvSpPr>
        <p:spPr>
          <a:xfrm>
            <a:off x="685800" y="2133600"/>
            <a:ext cx="7812088" cy="3886200"/>
          </a:xfrm>
        </p:spPr>
        <p:txBody>
          <a:bodyPr rtlCol="0">
            <a:normAutofit fontScale="92500" lnSpcReduction="20000"/>
          </a:bodyPr>
          <a:lstStyle/>
          <a:p>
            <a:pPr eaLnBrk="1" fontAlgn="auto" hangingPunct="1">
              <a:spcAft>
                <a:spcPts val="0"/>
              </a:spcAft>
              <a:defRPr/>
            </a:pPr>
            <a:r>
              <a:rPr lang="en-US" dirty="0" smtClean="0"/>
              <a:t>Can renew (Form W-7) without filing a tax return</a:t>
            </a:r>
          </a:p>
          <a:p>
            <a:pPr eaLnBrk="1" fontAlgn="auto" hangingPunct="1">
              <a:spcAft>
                <a:spcPts val="0"/>
              </a:spcAft>
              <a:defRPr/>
            </a:pPr>
            <a:r>
              <a:rPr lang="en-US" dirty="0" smtClean="0"/>
              <a:t>Can file return prior to renewing but no refund will be issued until renewed</a:t>
            </a:r>
          </a:p>
          <a:p>
            <a:pPr eaLnBrk="1" fontAlgn="auto" hangingPunct="1">
              <a:spcAft>
                <a:spcPts val="0"/>
              </a:spcAft>
              <a:defRPr/>
            </a:pPr>
            <a:r>
              <a:rPr lang="en-US" dirty="0" smtClean="0"/>
              <a:t>Can renew all ITINs in the family with first to expire</a:t>
            </a:r>
          </a:p>
        </p:txBody>
      </p:sp>
      <p:sp>
        <p:nvSpPr>
          <p:cNvPr id="6" name="5-Point Star 5"/>
          <p:cNvSpPr/>
          <p:nvPr/>
        </p:nvSpPr>
        <p:spPr>
          <a:xfrm>
            <a:off x="8169275" y="152400"/>
            <a:ext cx="822325" cy="82232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8" name="Footer Placeholder 7"/>
          <p:cNvSpPr>
            <a:spLocks noGrp="1"/>
          </p:cNvSpPr>
          <p:nvPr>
            <p:ph type="ftr" sz="quarter" idx="13"/>
          </p:nvPr>
        </p:nvSpPr>
        <p:spPr/>
        <p:txBody>
          <a:bodyPr/>
          <a:lstStyle/>
          <a:p>
            <a:pPr>
              <a:defRPr/>
            </a:pPr>
            <a:r>
              <a:rPr lang="en-US" dirty="0"/>
              <a:t>NTTC Training – TY2016</a:t>
            </a:r>
          </a:p>
        </p:txBody>
      </p:sp>
      <p:sp>
        <p:nvSpPr>
          <p:cNvPr id="57350" name="Slide Number Placeholder 8"/>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67202F"/>
              </a:buClr>
              <a:buSzPct val="90000"/>
              <a:buFont typeface="Calibri" panose="020F0502020204030204" pitchFamily="34" charset="0"/>
              <a:buChar char="●"/>
              <a:defRPr sz="4000" b="1">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742950" indent="-285750">
              <a:spcBef>
                <a:spcPts val="500"/>
              </a:spcBef>
              <a:buClr>
                <a:srgbClr val="984807"/>
              </a:buClr>
              <a:buFont typeface="Calibri" panose="020F0502020204030204" pitchFamily="34" charset="0"/>
              <a:buChar char="−"/>
              <a:defRPr sz="3600" b="1">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143000" indent="-228600">
              <a:spcBef>
                <a:spcPts val="500"/>
              </a:spcBef>
              <a:buClr>
                <a:srgbClr val="215968"/>
              </a:buClr>
              <a:buSzPct val="120000"/>
              <a:buFont typeface="Calibri" panose="020F0502020204030204" pitchFamily="34" charset="0"/>
              <a:buChar char="▪"/>
              <a:defRPr sz="3200" b="1">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6pPr>
            <a:lvl7pPr marL="29718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7pPr>
            <a:lvl8pPr marL="34290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8pPr>
            <a:lvl9pPr marL="38862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9pPr>
          </a:lstStyle>
          <a:p>
            <a:pPr>
              <a:spcBef>
                <a:spcPct val="0"/>
              </a:spcBef>
              <a:buClrTx/>
              <a:buSzTx/>
              <a:buFontTx/>
              <a:buNone/>
            </a:pPr>
            <a:fld id="{C9773D52-73BA-4B1A-AB96-0D0DBEB6A407}" type="slidenum">
              <a:rPr lang="en-US" altLang="en-US" sz="1200" b="0">
                <a:solidFill>
                  <a:srgbClr val="898989"/>
                </a:solidFill>
                <a:cs typeface="Calibri" panose="020F0502020204030204" pitchFamily="34" charset="0"/>
              </a:rPr>
              <a:pPr>
                <a:spcBef>
                  <a:spcPct val="0"/>
                </a:spcBef>
                <a:buClrTx/>
                <a:buSzTx/>
                <a:buFontTx/>
                <a:buNone/>
              </a:pPr>
              <a:t>28</a:t>
            </a:fld>
            <a:endParaRPr lang="en-US" altLang="en-US" sz="1200" b="0" dirty="0">
              <a:solidFill>
                <a:srgbClr val="898989"/>
              </a:solidFill>
              <a:cs typeface="Calibri" panose="020F0502020204030204"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altLang="en-US" dirty="0" smtClean="0"/>
              <a:t>Must Renew an ITIN</a:t>
            </a:r>
          </a:p>
        </p:txBody>
      </p:sp>
      <p:sp>
        <p:nvSpPr>
          <p:cNvPr id="59395" name="Rectangle 3"/>
          <p:cNvSpPr>
            <a:spLocks noGrp="1" noChangeArrowheads="1"/>
          </p:cNvSpPr>
          <p:nvPr>
            <p:ph sz="quarter" idx="12"/>
          </p:nvPr>
        </p:nvSpPr>
        <p:spPr>
          <a:xfrm>
            <a:off x="685800" y="2133600"/>
            <a:ext cx="7812088" cy="3886200"/>
          </a:xfrm>
        </p:spPr>
        <p:txBody>
          <a:bodyPr/>
          <a:lstStyle/>
          <a:p>
            <a:pPr eaLnBrk="1" hangingPunct="1"/>
            <a:r>
              <a:rPr lang="en-US" altLang="en-US" dirty="0" smtClean="0"/>
              <a:t>IRS will communicate with ITIN holders directly</a:t>
            </a:r>
          </a:p>
          <a:p>
            <a:pPr eaLnBrk="1" hangingPunct="1"/>
            <a:r>
              <a:rPr lang="en-US" altLang="en-US" dirty="0" smtClean="0"/>
              <a:t>Should not impact tax return filing!</a:t>
            </a:r>
          </a:p>
        </p:txBody>
      </p:sp>
      <p:sp>
        <p:nvSpPr>
          <p:cNvPr id="6" name="5-Point Star 5"/>
          <p:cNvSpPr/>
          <p:nvPr/>
        </p:nvSpPr>
        <p:spPr>
          <a:xfrm>
            <a:off x="8169275" y="152400"/>
            <a:ext cx="822325" cy="82232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8" name="Footer Placeholder 7"/>
          <p:cNvSpPr>
            <a:spLocks noGrp="1"/>
          </p:cNvSpPr>
          <p:nvPr>
            <p:ph type="ftr" sz="quarter" idx="13"/>
          </p:nvPr>
        </p:nvSpPr>
        <p:spPr/>
        <p:txBody>
          <a:bodyPr/>
          <a:lstStyle/>
          <a:p>
            <a:pPr>
              <a:defRPr/>
            </a:pPr>
            <a:r>
              <a:rPr lang="en-US" dirty="0"/>
              <a:t>NTTC Training – TY2016</a:t>
            </a:r>
          </a:p>
        </p:txBody>
      </p:sp>
      <p:sp>
        <p:nvSpPr>
          <p:cNvPr id="59398" name="Slide Number Placeholder 8"/>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67202F"/>
              </a:buClr>
              <a:buSzPct val="90000"/>
              <a:buFont typeface="Calibri" panose="020F0502020204030204" pitchFamily="34" charset="0"/>
              <a:buChar char="●"/>
              <a:defRPr sz="4000" b="1">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742950" indent="-285750">
              <a:spcBef>
                <a:spcPts val="500"/>
              </a:spcBef>
              <a:buClr>
                <a:srgbClr val="984807"/>
              </a:buClr>
              <a:buFont typeface="Calibri" panose="020F0502020204030204" pitchFamily="34" charset="0"/>
              <a:buChar char="−"/>
              <a:defRPr sz="3600" b="1">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143000" indent="-228600">
              <a:spcBef>
                <a:spcPts val="500"/>
              </a:spcBef>
              <a:buClr>
                <a:srgbClr val="215968"/>
              </a:buClr>
              <a:buSzPct val="120000"/>
              <a:buFont typeface="Calibri" panose="020F0502020204030204" pitchFamily="34" charset="0"/>
              <a:buChar char="▪"/>
              <a:defRPr sz="3200" b="1">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6pPr>
            <a:lvl7pPr marL="29718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7pPr>
            <a:lvl8pPr marL="34290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8pPr>
            <a:lvl9pPr marL="38862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9pPr>
          </a:lstStyle>
          <a:p>
            <a:pPr>
              <a:spcBef>
                <a:spcPct val="0"/>
              </a:spcBef>
              <a:buClrTx/>
              <a:buSzTx/>
              <a:buFontTx/>
              <a:buNone/>
            </a:pPr>
            <a:fld id="{12CE2C11-1350-4ADD-8FEB-0C60BE27327E}" type="slidenum">
              <a:rPr lang="en-US" altLang="en-US" sz="1200" b="0">
                <a:solidFill>
                  <a:srgbClr val="898989"/>
                </a:solidFill>
                <a:cs typeface="Calibri" panose="020F0502020204030204" pitchFamily="34" charset="0"/>
              </a:rPr>
              <a:pPr>
                <a:spcBef>
                  <a:spcPct val="0"/>
                </a:spcBef>
                <a:buClrTx/>
                <a:buSzTx/>
                <a:buFontTx/>
                <a:buNone/>
              </a:pPr>
              <a:t>29</a:t>
            </a:fld>
            <a:endParaRPr lang="en-US" altLang="en-US" sz="1200" b="0" dirty="0">
              <a:solidFill>
                <a:srgbClr val="898989"/>
              </a:solidFill>
              <a:cs typeface="Calibri" panose="020F0502020204030204" pitchFamily="34"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91200" y="4112559"/>
            <a:ext cx="1117193" cy="1117193"/>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altLang="en-US" dirty="0" smtClean="0"/>
              <a:t>ATIN</a:t>
            </a:r>
            <a:endParaRPr lang="en-US" altLang="en-US" dirty="0" smtClean="0"/>
          </a:p>
        </p:txBody>
      </p:sp>
      <p:sp>
        <p:nvSpPr>
          <p:cNvPr id="33795" name="Content Placeholder 2"/>
          <p:cNvSpPr>
            <a:spLocks noGrp="1"/>
          </p:cNvSpPr>
          <p:nvPr>
            <p:ph sz="quarter" idx="12"/>
          </p:nvPr>
        </p:nvSpPr>
        <p:spPr/>
        <p:txBody>
          <a:bodyPr rtlCol="0">
            <a:normAutofit fontScale="92500" lnSpcReduction="10000"/>
          </a:bodyPr>
          <a:lstStyle/>
          <a:p>
            <a:pPr eaLnBrk="1" fontAlgn="auto" hangingPunct="1">
              <a:spcAft>
                <a:spcPts val="0"/>
              </a:spcAft>
              <a:defRPr/>
            </a:pPr>
            <a:r>
              <a:rPr lang="en-US" altLang="en-US" dirty="0" smtClean="0"/>
              <a:t>Taxpayers need ATIN for their adoptive child if</a:t>
            </a:r>
          </a:p>
          <a:p>
            <a:pPr lvl="1" eaLnBrk="1" fontAlgn="auto" hangingPunct="1">
              <a:spcAft>
                <a:spcPts val="0"/>
              </a:spcAft>
              <a:buClr>
                <a:schemeClr val="accent6">
                  <a:lumMod val="50000"/>
                </a:schemeClr>
              </a:buClr>
              <a:defRPr/>
            </a:pPr>
            <a:r>
              <a:rPr lang="en-US" altLang="en-US" dirty="0" smtClean="0"/>
              <a:t>In process of adopting child</a:t>
            </a:r>
          </a:p>
          <a:p>
            <a:pPr lvl="1" eaLnBrk="1" fontAlgn="auto" hangingPunct="1">
              <a:spcAft>
                <a:spcPts val="0"/>
              </a:spcAft>
              <a:buClr>
                <a:schemeClr val="accent6">
                  <a:lumMod val="50000"/>
                </a:schemeClr>
              </a:buClr>
              <a:defRPr/>
            </a:pPr>
            <a:r>
              <a:rPr lang="en-US" altLang="en-US" dirty="0" smtClean="0"/>
              <a:t>Unable to get SSN for any reason</a:t>
            </a:r>
          </a:p>
          <a:p>
            <a:pPr lvl="1" eaLnBrk="1" fontAlgn="auto" hangingPunct="1">
              <a:spcAft>
                <a:spcPts val="0"/>
              </a:spcAft>
              <a:buClr>
                <a:schemeClr val="accent6">
                  <a:lumMod val="50000"/>
                </a:schemeClr>
              </a:buClr>
              <a:defRPr/>
            </a:pPr>
            <a:r>
              <a:rPr lang="en-US" altLang="en-US" dirty="0" smtClean="0"/>
              <a:t>Able to claim child as dependent, or </a:t>
            </a:r>
          </a:p>
          <a:p>
            <a:pPr lvl="1" eaLnBrk="1" fontAlgn="auto" hangingPunct="1">
              <a:spcAft>
                <a:spcPts val="0"/>
              </a:spcAft>
              <a:buClr>
                <a:schemeClr val="accent6">
                  <a:lumMod val="50000"/>
                </a:schemeClr>
              </a:buClr>
              <a:defRPr/>
            </a:pPr>
            <a:r>
              <a:rPr lang="en-US" altLang="en-US" dirty="0" smtClean="0"/>
              <a:t>Able to claim child and dependent care credit</a:t>
            </a:r>
            <a:endParaRPr lang="en-US" altLang="en-US" dirty="0" smtClean="0"/>
          </a:p>
        </p:txBody>
      </p:sp>
      <p:pic>
        <p:nvPicPr>
          <p:cNvPr id="8196"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152400"/>
            <a:ext cx="1384300" cy="877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5-Point Star 6"/>
          <p:cNvSpPr/>
          <p:nvPr/>
        </p:nvSpPr>
        <p:spPr>
          <a:xfrm>
            <a:off x="6510338" y="203200"/>
            <a:ext cx="822325" cy="82232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9" name="Footer Placeholder 8"/>
          <p:cNvSpPr>
            <a:spLocks noGrp="1"/>
          </p:cNvSpPr>
          <p:nvPr>
            <p:ph type="ftr" sz="quarter" idx="13"/>
          </p:nvPr>
        </p:nvSpPr>
        <p:spPr/>
        <p:txBody>
          <a:bodyPr/>
          <a:lstStyle/>
          <a:p>
            <a:pPr>
              <a:defRPr/>
            </a:pPr>
            <a:r>
              <a:rPr lang="en-US" dirty="0" smtClean="0"/>
              <a:t>NTTC Training – TY2016</a:t>
            </a:r>
            <a:endParaRPr lang="en-US" dirty="0"/>
          </a:p>
        </p:txBody>
      </p:sp>
      <p:sp>
        <p:nvSpPr>
          <p:cNvPr id="8199" name="Slide Number Placeholder 9"/>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67202F"/>
              </a:buClr>
              <a:buSzPct val="90000"/>
              <a:buFont typeface="Calibri" panose="020F0502020204030204" pitchFamily="34" charset="0"/>
              <a:buChar char="●"/>
              <a:defRPr sz="4000" b="1">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742950" indent="-285750">
              <a:spcBef>
                <a:spcPts val="500"/>
              </a:spcBef>
              <a:buClr>
                <a:srgbClr val="984807"/>
              </a:buClr>
              <a:buFont typeface="Calibri" panose="020F0502020204030204" pitchFamily="34" charset="0"/>
              <a:buChar char="−"/>
              <a:defRPr sz="3600" b="1">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143000" indent="-228600">
              <a:spcBef>
                <a:spcPts val="500"/>
              </a:spcBef>
              <a:buClr>
                <a:srgbClr val="215968"/>
              </a:buClr>
              <a:buSzPct val="120000"/>
              <a:buFont typeface="Calibri" panose="020F0502020204030204" pitchFamily="34" charset="0"/>
              <a:buChar char="▪"/>
              <a:defRPr sz="3200" b="1">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6pPr>
            <a:lvl7pPr marL="29718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7pPr>
            <a:lvl8pPr marL="34290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8pPr>
            <a:lvl9pPr marL="38862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9pPr>
          </a:lstStyle>
          <a:p>
            <a:pPr>
              <a:spcBef>
                <a:spcPct val="0"/>
              </a:spcBef>
              <a:buClrTx/>
              <a:buSzTx/>
              <a:buFontTx/>
              <a:buNone/>
            </a:pPr>
            <a:fld id="{5DCEEF9E-5016-4302-B443-A68723920FEB}" type="slidenum">
              <a:rPr lang="en-US" altLang="en-US" sz="1200" b="0" smtClean="0">
                <a:solidFill>
                  <a:srgbClr val="898989"/>
                </a:solidFill>
                <a:cs typeface="Calibri" panose="020F0502020204030204" pitchFamily="34" charset="0"/>
              </a:rPr>
              <a:pPr>
                <a:spcBef>
                  <a:spcPct val="0"/>
                </a:spcBef>
                <a:buClrTx/>
                <a:buSzTx/>
                <a:buFontTx/>
                <a:buNone/>
              </a:pPr>
              <a:t>3</a:t>
            </a:fld>
            <a:endParaRPr lang="en-US" altLang="en-US" sz="1200" b="0" dirty="0">
              <a:solidFill>
                <a:srgbClr val="898989"/>
              </a:solidFill>
              <a:cs typeface="Calibri" panose="020F0502020204030204"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r>
              <a:rPr lang="en-US" altLang="en-US" sz="4300" dirty="0" smtClean="0"/>
              <a:t>Taxpayer Summary – </a:t>
            </a:r>
            <a:br>
              <a:rPr lang="en-US" altLang="en-US" sz="4300" dirty="0" smtClean="0"/>
            </a:br>
            <a:r>
              <a:rPr lang="en-US" altLang="en-US" sz="4300" dirty="0" smtClean="0"/>
              <a:t>ITIN/ATIN</a:t>
            </a:r>
          </a:p>
        </p:txBody>
      </p:sp>
      <p:sp>
        <p:nvSpPr>
          <p:cNvPr id="61443" name="Content Placeholder 4"/>
          <p:cNvSpPr>
            <a:spLocks noGrp="1"/>
          </p:cNvSpPr>
          <p:nvPr>
            <p:ph sz="quarter" idx="12"/>
          </p:nvPr>
        </p:nvSpPr>
        <p:spPr/>
        <p:txBody>
          <a:bodyPr/>
          <a:lstStyle/>
          <a:p>
            <a:pPr eaLnBrk="1" hangingPunct="1"/>
            <a:r>
              <a:rPr lang="en-US" altLang="en-US" dirty="0" smtClean="0"/>
              <a:t>Use ITIN or ATIN in place of SSN in TaxSlayer</a:t>
            </a:r>
          </a:p>
          <a:p>
            <a:pPr eaLnBrk="1" hangingPunct="1"/>
            <a:r>
              <a:rPr lang="en-US" altLang="en-US" dirty="0" smtClean="0"/>
              <a:t>If W-2 has a different number, also enter it on the W-2 screen</a:t>
            </a:r>
          </a:p>
        </p:txBody>
      </p:sp>
      <p:sp>
        <p:nvSpPr>
          <p:cNvPr id="8" name="Footer Placeholder 7"/>
          <p:cNvSpPr>
            <a:spLocks noGrp="1"/>
          </p:cNvSpPr>
          <p:nvPr>
            <p:ph type="ftr" sz="quarter" idx="13"/>
          </p:nvPr>
        </p:nvSpPr>
        <p:spPr/>
        <p:txBody>
          <a:bodyPr/>
          <a:lstStyle/>
          <a:p>
            <a:pPr>
              <a:defRPr/>
            </a:pPr>
            <a:r>
              <a:rPr lang="en-US" dirty="0"/>
              <a:t>NTTC Training – TY2016</a:t>
            </a:r>
          </a:p>
        </p:txBody>
      </p:sp>
      <p:sp>
        <p:nvSpPr>
          <p:cNvPr id="61446" name="Slide Number Placeholder 8"/>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67202F"/>
              </a:buClr>
              <a:buSzPct val="90000"/>
              <a:buFont typeface="Calibri" panose="020F0502020204030204" pitchFamily="34" charset="0"/>
              <a:buChar char="●"/>
              <a:defRPr sz="4000" b="1">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742950" indent="-285750">
              <a:spcBef>
                <a:spcPts val="500"/>
              </a:spcBef>
              <a:buClr>
                <a:srgbClr val="984807"/>
              </a:buClr>
              <a:buFont typeface="Calibri" panose="020F0502020204030204" pitchFamily="34" charset="0"/>
              <a:buChar char="−"/>
              <a:defRPr sz="3600" b="1">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143000" indent="-228600">
              <a:spcBef>
                <a:spcPts val="500"/>
              </a:spcBef>
              <a:buClr>
                <a:srgbClr val="215968"/>
              </a:buClr>
              <a:buSzPct val="120000"/>
              <a:buFont typeface="Calibri" panose="020F0502020204030204" pitchFamily="34" charset="0"/>
              <a:buChar char="▪"/>
              <a:defRPr sz="3200" b="1">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6pPr>
            <a:lvl7pPr marL="29718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7pPr>
            <a:lvl8pPr marL="34290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8pPr>
            <a:lvl9pPr marL="38862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9pPr>
          </a:lstStyle>
          <a:p>
            <a:pPr>
              <a:spcBef>
                <a:spcPct val="0"/>
              </a:spcBef>
              <a:buClrTx/>
              <a:buSzTx/>
              <a:buFontTx/>
              <a:buNone/>
            </a:pPr>
            <a:fld id="{7B40F653-C8AE-486F-85C6-E1560B85044D}" type="slidenum">
              <a:rPr lang="en-US" altLang="en-US" sz="1200" b="0">
                <a:solidFill>
                  <a:srgbClr val="898989"/>
                </a:solidFill>
                <a:cs typeface="Calibri" panose="020F0502020204030204" pitchFamily="34" charset="0"/>
              </a:rPr>
              <a:pPr>
                <a:spcBef>
                  <a:spcPct val="0"/>
                </a:spcBef>
                <a:buClrTx/>
                <a:buSzTx/>
                <a:buFontTx/>
                <a:buNone/>
              </a:pPr>
              <a:t>30</a:t>
            </a:fld>
            <a:endParaRPr lang="en-US" altLang="en-US" sz="1200" b="0" dirty="0">
              <a:solidFill>
                <a:srgbClr val="898989"/>
              </a:solidFill>
              <a:cs typeface="Calibri" panose="020F0502020204030204" pitchFamily="34" charset="0"/>
            </a:endParaRPr>
          </a:p>
        </p:txBody>
      </p:sp>
      <p:pic>
        <p:nvPicPr>
          <p:cNvPr id="7"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24800" y="142875"/>
            <a:ext cx="10668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r>
              <a:rPr lang="en-US" altLang="en-US" sz="4300" dirty="0" smtClean="0"/>
              <a:t>Taxpayer Summary – </a:t>
            </a:r>
            <a:br>
              <a:rPr lang="en-US" altLang="en-US" sz="4300" dirty="0" smtClean="0"/>
            </a:br>
            <a:r>
              <a:rPr lang="en-US" altLang="en-US" sz="4300" dirty="0" smtClean="0"/>
              <a:t>ITIN/ATIN</a:t>
            </a:r>
          </a:p>
        </p:txBody>
      </p:sp>
      <p:sp>
        <p:nvSpPr>
          <p:cNvPr id="61443" name="Content Placeholder 4"/>
          <p:cNvSpPr>
            <a:spLocks noGrp="1"/>
          </p:cNvSpPr>
          <p:nvPr>
            <p:ph sz="quarter" idx="12"/>
          </p:nvPr>
        </p:nvSpPr>
        <p:spPr/>
        <p:txBody>
          <a:bodyPr/>
          <a:lstStyle/>
          <a:p>
            <a:pPr eaLnBrk="1" hangingPunct="1"/>
            <a:r>
              <a:rPr lang="en-US" altLang="en-US" dirty="0" smtClean="0"/>
              <a:t>Provide taxpayer copy of W-7 forms and instructions if they need to complete them</a:t>
            </a:r>
          </a:p>
          <a:p>
            <a:pPr eaLnBrk="1" hangingPunct="1"/>
            <a:r>
              <a:rPr lang="en-US" altLang="en-US" dirty="0" smtClean="0"/>
              <a:t>Form W-7 is also available in Spanish</a:t>
            </a:r>
          </a:p>
        </p:txBody>
      </p:sp>
      <p:pic>
        <p:nvPicPr>
          <p:cNvPr id="61444"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72400" y="130175"/>
            <a:ext cx="12192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Footer Placeholder 7"/>
          <p:cNvSpPr>
            <a:spLocks noGrp="1"/>
          </p:cNvSpPr>
          <p:nvPr>
            <p:ph type="ftr" sz="quarter" idx="13"/>
          </p:nvPr>
        </p:nvSpPr>
        <p:spPr/>
        <p:txBody>
          <a:bodyPr/>
          <a:lstStyle/>
          <a:p>
            <a:pPr>
              <a:defRPr/>
            </a:pPr>
            <a:r>
              <a:rPr lang="en-US" dirty="0"/>
              <a:t>NTTC Training – TY2016</a:t>
            </a:r>
          </a:p>
        </p:txBody>
      </p:sp>
      <p:sp>
        <p:nvSpPr>
          <p:cNvPr id="61446" name="Slide Number Placeholder 8"/>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67202F"/>
              </a:buClr>
              <a:buSzPct val="90000"/>
              <a:buFont typeface="Calibri" panose="020F0502020204030204" pitchFamily="34" charset="0"/>
              <a:buChar char="●"/>
              <a:defRPr sz="4000" b="1">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742950" indent="-285750">
              <a:spcBef>
                <a:spcPts val="500"/>
              </a:spcBef>
              <a:buClr>
                <a:srgbClr val="984807"/>
              </a:buClr>
              <a:buFont typeface="Calibri" panose="020F0502020204030204" pitchFamily="34" charset="0"/>
              <a:buChar char="−"/>
              <a:defRPr sz="3600" b="1">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143000" indent="-228600">
              <a:spcBef>
                <a:spcPts val="500"/>
              </a:spcBef>
              <a:buClr>
                <a:srgbClr val="215968"/>
              </a:buClr>
              <a:buSzPct val="120000"/>
              <a:buFont typeface="Calibri" panose="020F0502020204030204" pitchFamily="34" charset="0"/>
              <a:buChar char="▪"/>
              <a:defRPr sz="3200" b="1">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6pPr>
            <a:lvl7pPr marL="29718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7pPr>
            <a:lvl8pPr marL="34290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8pPr>
            <a:lvl9pPr marL="38862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9pPr>
          </a:lstStyle>
          <a:p>
            <a:pPr>
              <a:spcBef>
                <a:spcPct val="0"/>
              </a:spcBef>
              <a:buClrTx/>
              <a:buSzTx/>
              <a:buFontTx/>
              <a:buNone/>
            </a:pPr>
            <a:fld id="{7B40F653-C8AE-486F-85C6-E1560B85044D}" type="slidenum">
              <a:rPr lang="en-US" altLang="en-US" sz="1200" b="0">
                <a:solidFill>
                  <a:srgbClr val="898989"/>
                </a:solidFill>
                <a:cs typeface="Calibri" panose="020F0502020204030204" pitchFamily="34" charset="0"/>
              </a:rPr>
              <a:pPr>
                <a:spcBef>
                  <a:spcPct val="0"/>
                </a:spcBef>
                <a:buClrTx/>
                <a:buSzTx/>
                <a:buFontTx/>
                <a:buNone/>
              </a:pPr>
              <a:t>31</a:t>
            </a:fld>
            <a:endParaRPr lang="en-US" altLang="en-US" sz="1200" b="0" dirty="0">
              <a:solidFill>
                <a:srgbClr val="898989"/>
              </a:solidFill>
              <a:cs typeface="Calibri" panose="020F0502020204030204" pitchFamily="34" charset="0"/>
            </a:endParaRPr>
          </a:p>
        </p:txBody>
      </p:sp>
    </p:spTree>
    <p:extLst>
      <p:ext uri="{BB962C8B-B14F-4D97-AF65-F5344CB8AC3E}">
        <p14:creationId xmlns:p14="http://schemas.microsoft.com/office/powerpoint/2010/main" val="28837091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IRS Issued Identification Numbers</a:t>
            </a:r>
            <a:endParaRPr lang="en-US" dirty="0"/>
          </a:p>
        </p:txBody>
      </p:sp>
      <p:sp>
        <p:nvSpPr>
          <p:cNvPr id="3" name="Footer Placeholder 2"/>
          <p:cNvSpPr>
            <a:spLocks noGrp="1"/>
          </p:cNvSpPr>
          <p:nvPr>
            <p:ph type="ftr" sz="quarter" idx="10"/>
          </p:nvPr>
        </p:nvSpPr>
        <p:spPr/>
        <p:txBody>
          <a:bodyPr/>
          <a:lstStyle/>
          <a:p>
            <a:pPr>
              <a:defRPr/>
            </a:pPr>
            <a:r>
              <a:rPr lang="en-US" dirty="0"/>
              <a:t>NTTC Training – TY2016</a:t>
            </a:r>
          </a:p>
        </p:txBody>
      </p:sp>
      <p:sp>
        <p:nvSpPr>
          <p:cNvPr id="63492"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67202F"/>
              </a:buClr>
              <a:buSzPct val="90000"/>
              <a:buFont typeface="Calibri" panose="020F0502020204030204" pitchFamily="34" charset="0"/>
              <a:buChar char="●"/>
              <a:defRPr sz="4000" b="1">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742950" indent="-285750">
              <a:spcBef>
                <a:spcPts val="500"/>
              </a:spcBef>
              <a:buClr>
                <a:srgbClr val="984807"/>
              </a:buClr>
              <a:buFont typeface="Calibri" panose="020F0502020204030204" pitchFamily="34" charset="0"/>
              <a:buChar char="−"/>
              <a:defRPr sz="3600" b="1">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143000" indent="-228600">
              <a:spcBef>
                <a:spcPts val="500"/>
              </a:spcBef>
              <a:buClr>
                <a:srgbClr val="215968"/>
              </a:buClr>
              <a:buSzPct val="120000"/>
              <a:buFont typeface="Calibri" panose="020F0502020204030204" pitchFamily="34" charset="0"/>
              <a:buChar char="▪"/>
              <a:defRPr sz="3200" b="1">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6pPr>
            <a:lvl7pPr marL="29718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7pPr>
            <a:lvl8pPr marL="34290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8pPr>
            <a:lvl9pPr marL="38862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9pPr>
          </a:lstStyle>
          <a:p>
            <a:pPr>
              <a:spcBef>
                <a:spcPct val="0"/>
              </a:spcBef>
              <a:buClrTx/>
              <a:buSzTx/>
              <a:buFontTx/>
              <a:buNone/>
            </a:pPr>
            <a:fld id="{E6B03858-82FB-4E78-A05A-1CE4D4DCC449}" type="slidenum">
              <a:rPr lang="en-US" altLang="en-US" sz="1200" b="0">
                <a:solidFill>
                  <a:srgbClr val="898989"/>
                </a:solidFill>
                <a:cs typeface="Calibri" panose="020F0502020204030204" pitchFamily="34" charset="0"/>
              </a:rPr>
              <a:pPr>
                <a:spcBef>
                  <a:spcPct val="0"/>
                </a:spcBef>
                <a:buClrTx/>
                <a:buSzTx/>
                <a:buFontTx/>
                <a:buNone/>
              </a:pPr>
              <a:t>32</a:t>
            </a:fld>
            <a:endParaRPr lang="en-US" altLang="en-US" sz="1200" b="0" dirty="0">
              <a:solidFill>
                <a:srgbClr val="898989"/>
              </a:solidFill>
              <a:cs typeface="Calibri" panose="020F0502020204030204" pitchFamily="34" charset="0"/>
            </a:endParaRPr>
          </a:p>
        </p:txBody>
      </p:sp>
      <p:sp>
        <p:nvSpPr>
          <p:cNvPr id="63493" name="TextBox 5"/>
          <p:cNvSpPr txBox="1">
            <a:spLocks noChangeArrowheads="1"/>
          </p:cNvSpPr>
          <p:nvPr/>
        </p:nvSpPr>
        <p:spPr bwMode="auto">
          <a:xfrm>
            <a:off x="1752600" y="2590800"/>
            <a:ext cx="20907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rgbClr val="67202F"/>
              </a:buClr>
              <a:buSzPct val="90000"/>
              <a:buFont typeface="Calibri" panose="020F0502020204030204" pitchFamily="34" charset="0"/>
              <a:buChar char="●"/>
              <a:defRPr sz="4000" b="1">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742950" indent="-285750">
              <a:spcBef>
                <a:spcPts val="500"/>
              </a:spcBef>
              <a:buClr>
                <a:srgbClr val="984807"/>
              </a:buClr>
              <a:buFont typeface="Calibri" panose="020F0502020204030204" pitchFamily="34" charset="0"/>
              <a:buChar char="−"/>
              <a:defRPr sz="3600" b="1">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143000" indent="-228600">
              <a:spcBef>
                <a:spcPts val="500"/>
              </a:spcBef>
              <a:buClr>
                <a:srgbClr val="215968"/>
              </a:buClr>
              <a:buSzPct val="120000"/>
              <a:buFont typeface="Calibri" panose="020F0502020204030204" pitchFamily="34" charset="0"/>
              <a:buChar char="▪"/>
              <a:defRPr sz="3200" b="1">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6pPr>
            <a:lvl7pPr marL="29718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7pPr>
            <a:lvl8pPr marL="34290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8pPr>
            <a:lvl9pPr marL="38862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9pPr>
          </a:lstStyle>
          <a:p>
            <a:pPr eaLnBrk="1" hangingPunct="1">
              <a:spcBef>
                <a:spcPct val="0"/>
              </a:spcBef>
              <a:buClrTx/>
              <a:buSzTx/>
              <a:buFontTx/>
              <a:buNone/>
            </a:pPr>
            <a:r>
              <a:rPr lang="en-US" altLang="en-US" sz="3200" dirty="0">
                <a:cs typeface="Calibri" panose="020F0502020204030204" pitchFamily="34" charset="0"/>
              </a:rPr>
              <a:t>Questions?</a:t>
            </a:r>
          </a:p>
        </p:txBody>
      </p:sp>
      <p:sp>
        <p:nvSpPr>
          <p:cNvPr id="63494" name="TextBox 6"/>
          <p:cNvSpPr txBox="1">
            <a:spLocks noChangeArrowheads="1"/>
          </p:cNvSpPr>
          <p:nvPr/>
        </p:nvSpPr>
        <p:spPr bwMode="auto">
          <a:xfrm>
            <a:off x="4114800" y="4419600"/>
            <a:ext cx="2311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rgbClr val="67202F"/>
              </a:buClr>
              <a:buSzPct val="90000"/>
              <a:buFont typeface="Calibri" panose="020F0502020204030204" pitchFamily="34" charset="0"/>
              <a:buChar char="●"/>
              <a:defRPr sz="4000" b="1">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742950" indent="-285750">
              <a:spcBef>
                <a:spcPts val="500"/>
              </a:spcBef>
              <a:buClr>
                <a:srgbClr val="984807"/>
              </a:buClr>
              <a:buFont typeface="Calibri" panose="020F0502020204030204" pitchFamily="34" charset="0"/>
              <a:buChar char="−"/>
              <a:defRPr sz="3600" b="1">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143000" indent="-228600">
              <a:spcBef>
                <a:spcPts val="500"/>
              </a:spcBef>
              <a:buClr>
                <a:srgbClr val="215968"/>
              </a:buClr>
              <a:buSzPct val="120000"/>
              <a:buFont typeface="Calibri" panose="020F0502020204030204" pitchFamily="34" charset="0"/>
              <a:buChar char="▪"/>
              <a:defRPr sz="3200" b="1">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6pPr>
            <a:lvl7pPr marL="29718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7pPr>
            <a:lvl8pPr marL="34290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8pPr>
            <a:lvl9pPr marL="38862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9pPr>
          </a:lstStyle>
          <a:p>
            <a:pPr eaLnBrk="1" hangingPunct="1">
              <a:spcBef>
                <a:spcPct val="0"/>
              </a:spcBef>
              <a:buClrTx/>
              <a:buSzTx/>
              <a:buFontTx/>
              <a:buNone/>
            </a:pPr>
            <a:r>
              <a:rPr lang="en-US" altLang="en-US" sz="3200" dirty="0">
                <a:cs typeface="Calibri" panose="020F0502020204030204" pitchFamily="34" charset="0"/>
              </a:rPr>
              <a:t>Comments…</a:t>
            </a:r>
          </a:p>
        </p:txBody>
      </p:sp>
      <p:pic>
        <p:nvPicPr>
          <p:cNvPr id="63495" name="Picture 2" descr="C:\Users\Steve\AppData\Local\Microsoft\Windows\Temporary Internet Files\Content.IE5\W0E5RFM7\MC90043441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26200" y="2362200"/>
            <a:ext cx="16256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altLang="en-US" dirty="0" smtClean="0"/>
              <a:t>ATIN</a:t>
            </a:r>
          </a:p>
        </p:txBody>
      </p:sp>
      <p:sp>
        <p:nvSpPr>
          <p:cNvPr id="35843" name="Content Placeholder 2"/>
          <p:cNvSpPr>
            <a:spLocks noGrp="1"/>
          </p:cNvSpPr>
          <p:nvPr>
            <p:ph sz="quarter" idx="12"/>
          </p:nvPr>
        </p:nvSpPr>
        <p:spPr/>
        <p:txBody>
          <a:bodyPr rtlCol="0">
            <a:normAutofit fontScale="85000" lnSpcReduction="20000"/>
          </a:bodyPr>
          <a:lstStyle/>
          <a:p>
            <a:pPr eaLnBrk="1" fontAlgn="auto" hangingPunct="1">
              <a:spcAft>
                <a:spcPts val="0"/>
              </a:spcAft>
              <a:defRPr/>
            </a:pPr>
            <a:r>
              <a:rPr lang="en-US" altLang="en-US" dirty="0" smtClean="0"/>
              <a:t>Taxpayer submits Form W-7A with copies of required documents to IRS</a:t>
            </a:r>
          </a:p>
          <a:p>
            <a:pPr eaLnBrk="1" fontAlgn="auto" hangingPunct="1">
              <a:spcAft>
                <a:spcPts val="0"/>
              </a:spcAft>
              <a:defRPr/>
            </a:pPr>
            <a:r>
              <a:rPr lang="en-US" altLang="en-US" dirty="0" smtClean="0"/>
              <a:t>IRS issues ATIN for child if</a:t>
            </a:r>
          </a:p>
          <a:p>
            <a:pPr lvl="1" eaLnBrk="1" fontAlgn="auto" hangingPunct="1">
              <a:spcAft>
                <a:spcPts val="0"/>
              </a:spcAft>
              <a:buClr>
                <a:schemeClr val="accent6">
                  <a:lumMod val="50000"/>
                </a:schemeClr>
              </a:buClr>
              <a:defRPr/>
            </a:pPr>
            <a:r>
              <a:rPr lang="en-US" altLang="en-US" dirty="0" smtClean="0"/>
              <a:t>Final domestic adoption is pending, and</a:t>
            </a:r>
          </a:p>
          <a:p>
            <a:pPr lvl="1" eaLnBrk="1" fontAlgn="auto" hangingPunct="1">
              <a:spcAft>
                <a:spcPts val="0"/>
              </a:spcAft>
              <a:buClr>
                <a:schemeClr val="accent6">
                  <a:lumMod val="50000"/>
                </a:schemeClr>
              </a:buClr>
              <a:defRPr/>
            </a:pPr>
            <a:r>
              <a:rPr lang="en-US" altLang="en-US" dirty="0" smtClean="0"/>
              <a:t>Adopting taxpayers do not have child’s SSN</a:t>
            </a:r>
          </a:p>
          <a:p>
            <a:pPr eaLnBrk="1" fontAlgn="auto" hangingPunct="1">
              <a:spcAft>
                <a:spcPts val="0"/>
              </a:spcAft>
              <a:defRPr/>
            </a:pPr>
            <a:r>
              <a:rPr lang="en-US" altLang="en-US" dirty="0" smtClean="0"/>
              <a:t>Mailed to IRS, 4 – 8 weeks to process</a:t>
            </a:r>
          </a:p>
        </p:txBody>
      </p:sp>
      <p:sp>
        <p:nvSpPr>
          <p:cNvPr id="6" name="5-Point Star 5"/>
          <p:cNvSpPr/>
          <p:nvPr/>
        </p:nvSpPr>
        <p:spPr>
          <a:xfrm>
            <a:off x="8169275" y="152400"/>
            <a:ext cx="822325" cy="82232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9" name="Footer Placeholder 8"/>
          <p:cNvSpPr>
            <a:spLocks noGrp="1"/>
          </p:cNvSpPr>
          <p:nvPr>
            <p:ph type="ftr" sz="quarter" idx="13"/>
          </p:nvPr>
        </p:nvSpPr>
        <p:spPr/>
        <p:txBody>
          <a:bodyPr/>
          <a:lstStyle/>
          <a:p>
            <a:pPr>
              <a:defRPr/>
            </a:pPr>
            <a:r>
              <a:rPr lang="en-US" dirty="0"/>
              <a:t>NTTC Training – TY2016</a:t>
            </a:r>
          </a:p>
        </p:txBody>
      </p:sp>
      <p:sp>
        <p:nvSpPr>
          <p:cNvPr id="10246" name="Slide Number Placeholder 9"/>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67202F"/>
              </a:buClr>
              <a:buSzPct val="90000"/>
              <a:buFont typeface="Calibri" panose="020F0502020204030204" pitchFamily="34" charset="0"/>
              <a:buChar char="●"/>
              <a:defRPr sz="4000" b="1">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742950" indent="-285750">
              <a:spcBef>
                <a:spcPts val="500"/>
              </a:spcBef>
              <a:buClr>
                <a:srgbClr val="984807"/>
              </a:buClr>
              <a:buFont typeface="Calibri" panose="020F0502020204030204" pitchFamily="34" charset="0"/>
              <a:buChar char="−"/>
              <a:defRPr sz="3600" b="1">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143000" indent="-228600">
              <a:spcBef>
                <a:spcPts val="500"/>
              </a:spcBef>
              <a:buClr>
                <a:srgbClr val="215968"/>
              </a:buClr>
              <a:buSzPct val="120000"/>
              <a:buFont typeface="Calibri" panose="020F0502020204030204" pitchFamily="34" charset="0"/>
              <a:buChar char="▪"/>
              <a:defRPr sz="3200" b="1">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6pPr>
            <a:lvl7pPr marL="29718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7pPr>
            <a:lvl8pPr marL="34290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8pPr>
            <a:lvl9pPr marL="38862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9pPr>
          </a:lstStyle>
          <a:p>
            <a:pPr>
              <a:spcBef>
                <a:spcPct val="0"/>
              </a:spcBef>
              <a:buClrTx/>
              <a:buSzTx/>
              <a:buFontTx/>
              <a:buNone/>
            </a:pPr>
            <a:fld id="{2DA9E3A9-4A9B-4C5C-887D-13563A3AD0E4}" type="slidenum">
              <a:rPr lang="en-US" altLang="en-US" sz="1200" b="0">
                <a:solidFill>
                  <a:srgbClr val="898989"/>
                </a:solidFill>
                <a:cs typeface="Calibri" panose="020F0502020204030204" pitchFamily="34" charset="0"/>
              </a:rPr>
              <a:pPr>
                <a:spcBef>
                  <a:spcPct val="0"/>
                </a:spcBef>
                <a:buClrTx/>
                <a:buSzTx/>
                <a:buFontTx/>
                <a:buNone/>
              </a:pPr>
              <a:t>4</a:t>
            </a:fld>
            <a:endParaRPr lang="en-US" altLang="en-US" sz="1200" b="0" dirty="0">
              <a:solidFill>
                <a:srgbClr val="898989"/>
              </a:solidFill>
              <a:cs typeface="Calibri" panose="020F050202020403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altLang="en-US" dirty="0" smtClean="0"/>
              <a:t>ATIN</a:t>
            </a:r>
          </a:p>
        </p:txBody>
      </p:sp>
      <p:sp>
        <p:nvSpPr>
          <p:cNvPr id="3" name="Content Placeholder 2"/>
          <p:cNvSpPr>
            <a:spLocks noGrp="1"/>
          </p:cNvSpPr>
          <p:nvPr>
            <p:ph sz="quarter" idx="12"/>
          </p:nvPr>
        </p:nvSpPr>
        <p:spPr/>
        <p:txBody>
          <a:bodyPr rtlCol="0">
            <a:normAutofit fontScale="77500" lnSpcReduction="20000"/>
          </a:bodyPr>
          <a:lstStyle/>
          <a:p>
            <a:pPr eaLnBrk="1" fontAlgn="auto" hangingPunct="1">
              <a:spcAft>
                <a:spcPts val="0"/>
              </a:spcAft>
              <a:defRPr/>
            </a:pPr>
            <a:r>
              <a:rPr lang="en-US" dirty="0" smtClean="0"/>
              <a:t>When the adoption becomes final</a:t>
            </a:r>
          </a:p>
          <a:p>
            <a:pPr lvl="1" eaLnBrk="1" fontAlgn="auto" hangingPunct="1">
              <a:spcAft>
                <a:spcPts val="0"/>
              </a:spcAft>
              <a:buClr>
                <a:schemeClr val="accent6">
                  <a:lumMod val="50000"/>
                </a:schemeClr>
              </a:buClr>
              <a:defRPr/>
            </a:pPr>
            <a:r>
              <a:rPr lang="en-US" dirty="0" smtClean="0"/>
              <a:t>Adopting parents obtain SSN for child AND</a:t>
            </a:r>
          </a:p>
          <a:p>
            <a:pPr lvl="1" eaLnBrk="1" fontAlgn="auto" hangingPunct="1">
              <a:spcAft>
                <a:spcPts val="0"/>
              </a:spcAft>
              <a:buClr>
                <a:schemeClr val="accent6">
                  <a:lumMod val="50000"/>
                </a:schemeClr>
              </a:buClr>
              <a:defRPr/>
            </a:pPr>
            <a:r>
              <a:rPr lang="en-US" dirty="0" smtClean="0"/>
              <a:t>Notify IRS of new SSN </a:t>
            </a:r>
          </a:p>
          <a:p>
            <a:pPr eaLnBrk="1" fontAlgn="auto" hangingPunct="1">
              <a:spcAft>
                <a:spcPts val="0"/>
              </a:spcAft>
              <a:defRPr/>
            </a:pPr>
            <a:r>
              <a:rPr lang="en-US" dirty="0" smtClean="0"/>
              <a:t>IRS will deactivate ATIN</a:t>
            </a:r>
          </a:p>
          <a:p>
            <a:pPr eaLnBrk="1" fontAlgn="auto" hangingPunct="1">
              <a:spcAft>
                <a:spcPts val="0"/>
              </a:spcAft>
              <a:defRPr/>
            </a:pPr>
            <a:r>
              <a:rPr lang="en-US" dirty="0" smtClean="0"/>
              <a:t>IRS will deactivate ATIN automatically after two years</a:t>
            </a:r>
          </a:p>
          <a:p>
            <a:pPr lvl="1" eaLnBrk="1" fontAlgn="auto" hangingPunct="1">
              <a:spcAft>
                <a:spcPts val="0"/>
              </a:spcAft>
              <a:buClr>
                <a:schemeClr val="accent6">
                  <a:lumMod val="50000"/>
                </a:schemeClr>
              </a:buClr>
              <a:defRPr/>
            </a:pPr>
            <a:r>
              <a:rPr lang="en-US" dirty="0" smtClean="0"/>
              <a:t>Extension can be requested if adoption not yet final</a:t>
            </a:r>
            <a:endParaRPr lang="en-US" dirty="0"/>
          </a:p>
        </p:txBody>
      </p:sp>
      <p:sp>
        <p:nvSpPr>
          <p:cNvPr id="6" name="5-Point Star 5"/>
          <p:cNvSpPr/>
          <p:nvPr/>
        </p:nvSpPr>
        <p:spPr>
          <a:xfrm>
            <a:off x="8169275" y="152400"/>
            <a:ext cx="822325" cy="82232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10" name="Footer Placeholder 9"/>
          <p:cNvSpPr>
            <a:spLocks noGrp="1"/>
          </p:cNvSpPr>
          <p:nvPr>
            <p:ph type="ftr" sz="quarter" idx="13"/>
          </p:nvPr>
        </p:nvSpPr>
        <p:spPr/>
        <p:txBody>
          <a:bodyPr/>
          <a:lstStyle/>
          <a:p>
            <a:pPr>
              <a:defRPr/>
            </a:pPr>
            <a:r>
              <a:rPr lang="en-US" dirty="0"/>
              <a:t>NTTC Training – TY2016</a:t>
            </a:r>
          </a:p>
        </p:txBody>
      </p:sp>
      <p:sp>
        <p:nvSpPr>
          <p:cNvPr id="12294" name="Slide Number Placeholder 10"/>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67202F"/>
              </a:buClr>
              <a:buSzPct val="90000"/>
              <a:buFont typeface="Calibri" panose="020F0502020204030204" pitchFamily="34" charset="0"/>
              <a:buChar char="●"/>
              <a:defRPr sz="4000" b="1">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742950" indent="-285750">
              <a:spcBef>
                <a:spcPts val="500"/>
              </a:spcBef>
              <a:buClr>
                <a:srgbClr val="984807"/>
              </a:buClr>
              <a:buFont typeface="Calibri" panose="020F0502020204030204" pitchFamily="34" charset="0"/>
              <a:buChar char="−"/>
              <a:defRPr sz="3600" b="1">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143000" indent="-228600">
              <a:spcBef>
                <a:spcPts val="500"/>
              </a:spcBef>
              <a:buClr>
                <a:srgbClr val="215968"/>
              </a:buClr>
              <a:buSzPct val="120000"/>
              <a:buFont typeface="Calibri" panose="020F0502020204030204" pitchFamily="34" charset="0"/>
              <a:buChar char="▪"/>
              <a:defRPr sz="3200" b="1">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6pPr>
            <a:lvl7pPr marL="29718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7pPr>
            <a:lvl8pPr marL="34290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8pPr>
            <a:lvl9pPr marL="38862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9pPr>
          </a:lstStyle>
          <a:p>
            <a:pPr>
              <a:spcBef>
                <a:spcPct val="0"/>
              </a:spcBef>
              <a:buClrTx/>
              <a:buSzTx/>
              <a:buFontTx/>
              <a:buNone/>
            </a:pPr>
            <a:fld id="{7800D0A8-0502-4610-B263-3C38A2FC2E55}" type="slidenum">
              <a:rPr lang="en-US" altLang="en-US" sz="1200" b="0">
                <a:solidFill>
                  <a:srgbClr val="898989"/>
                </a:solidFill>
                <a:cs typeface="Calibri" panose="020F0502020204030204" pitchFamily="34" charset="0"/>
              </a:rPr>
              <a:pPr>
                <a:spcBef>
                  <a:spcPct val="0"/>
                </a:spcBef>
                <a:buClrTx/>
                <a:buSzTx/>
                <a:buFontTx/>
                <a:buNone/>
              </a:pPr>
              <a:t>5</a:t>
            </a:fld>
            <a:endParaRPr lang="en-US" altLang="en-US" sz="1200" b="0" dirty="0">
              <a:solidFill>
                <a:srgbClr val="898989"/>
              </a:solidFill>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ltLang="en-US" dirty="0" smtClean="0"/>
              <a:t>ATIN</a:t>
            </a:r>
          </a:p>
        </p:txBody>
      </p:sp>
      <p:sp>
        <p:nvSpPr>
          <p:cNvPr id="13315" name="Content Placeholder 2"/>
          <p:cNvSpPr>
            <a:spLocks noGrp="1"/>
          </p:cNvSpPr>
          <p:nvPr>
            <p:ph sz="quarter" idx="12"/>
          </p:nvPr>
        </p:nvSpPr>
        <p:spPr/>
        <p:txBody>
          <a:bodyPr/>
          <a:lstStyle/>
          <a:p>
            <a:pPr eaLnBrk="1" hangingPunct="1"/>
            <a:r>
              <a:rPr lang="en-US" altLang="en-US" dirty="0" smtClean="0"/>
              <a:t>Taxpayer should complete W-7A process</a:t>
            </a:r>
          </a:p>
          <a:p>
            <a:pPr eaLnBrk="1" hangingPunct="1"/>
            <a:r>
              <a:rPr lang="en-US" altLang="en-US" dirty="0" smtClean="0"/>
              <a:t>Taxpayer brings ATIN letter from IRS</a:t>
            </a:r>
          </a:p>
        </p:txBody>
      </p:sp>
      <p:pic>
        <p:nvPicPr>
          <p:cNvPr id="13316"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76200"/>
            <a:ext cx="1724025"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5-Point Star 6"/>
          <p:cNvSpPr/>
          <p:nvPr/>
        </p:nvSpPr>
        <p:spPr>
          <a:xfrm>
            <a:off x="6400800" y="190500"/>
            <a:ext cx="822325" cy="82232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13" name="Footer Placeholder 12"/>
          <p:cNvSpPr>
            <a:spLocks noGrp="1"/>
          </p:cNvSpPr>
          <p:nvPr>
            <p:ph type="ftr" sz="quarter" idx="13"/>
          </p:nvPr>
        </p:nvSpPr>
        <p:spPr/>
        <p:txBody>
          <a:bodyPr/>
          <a:lstStyle/>
          <a:p>
            <a:pPr>
              <a:defRPr/>
            </a:pPr>
            <a:r>
              <a:rPr lang="en-US" dirty="0"/>
              <a:t>NTTC Training – TY2016</a:t>
            </a:r>
          </a:p>
        </p:txBody>
      </p:sp>
      <p:sp>
        <p:nvSpPr>
          <p:cNvPr id="13319" name="Slide Number Placeholder 1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67202F"/>
              </a:buClr>
              <a:buSzPct val="90000"/>
              <a:buFont typeface="Calibri" panose="020F0502020204030204" pitchFamily="34" charset="0"/>
              <a:buChar char="●"/>
              <a:defRPr sz="4000" b="1">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742950" indent="-285750">
              <a:spcBef>
                <a:spcPts val="500"/>
              </a:spcBef>
              <a:buClr>
                <a:srgbClr val="984807"/>
              </a:buClr>
              <a:buFont typeface="Calibri" panose="020F0502020204030204" pitchFamily="34" charset="0"/>
              <a:buChar char="−"/>
              <a:defRPr sz="3600" b="1">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143000" indent="-228600">
              <a:spcBef>
                <a:spcPts val="500"/>
              </a:spcBef>
              <a:buClr>
                <a:srgbClr val="215968"/>
              </a:buClr>
              <a:buSzPct val="120000"/>
              <a:buFont typeface="Calibri" panose="020F0502020204030204" pitchFamily="34" charset="0"/>
              <a:buChar char="▪"/>
              <a:defRPr sz="3200" b="1">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6pPr>
            <a:lvl7pPr marL="29718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7pPr>
            <a:lvl8pPr marL="34290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8pPr>
            <a:lvl9pPr marL="38862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9pPr>
          </a:lstStyle>
          <a:p>
            <a:pPr>
              <a:spcBef>
                <a:spcPct val="0"/>
              </a:spcBef>
              <a:buClrTx/>
              <a:buSzTx/>
              <a:buFontTx/>
              <a:buNone/>
            </a:pPr>
            <a:fld id="{6C31C3D9-F71A-4251-B7D8-46AEE040F2AB}" type="slidenum">
              <a:rPr lang="en-US" altLang="en-US" sz="1200" b="0">
                <a:solidFill>
                  <a:srgbClr val="898989"/>
                </a:solidFill>
                <a:cs typeface="Calibri" panose="020F0502020204030204" pitchFamily="34" charset="0"/>
              </a:rPr>
              <a:pPr>
                <a:spcBef>
                  <a:spcPct val="0"/>
                </a:spcBef>
                <a:buClrTx/>
                <a:buSzTx/>
                <a:buFontTx/>
                <a:buNone/>
              </a:pPr>
              <a:t>6</a:t>
            </a:fld>
            <a:endParaRPr lang="en-US" altLang="en-US" sz="1200" b="0" dirty="0">
              <a:solidFill>
                <a:srgbClr val="898989"/>
              </a:solidFill>
              <a:cs typeface="Calibri" panose="020F050202020403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altLang="en-US" dirty="0" smtClean="0"/>
              <a:t>ATIN</a:t>
            </a:r>
          </a:p>
        </p:txBody>
      </p:sp>
      <p:sp>
        <p:nvSpPr>
          <p:cNvPr id="17411" name="Content Placeholder 2"/>
          <p:cNvSpPr>
            <a:spLocks noGrp="1"/>
          </p:cNvSpPr>
          <p:nvPr>
            <p:ph sz="quarter" idx="12"/>
          </p:nvPr>
        </p:nvSpPr>
        <p:spPr/>
        <p:txBody>
          <a:bodyPr/>
          <a:lstStyle/>
          <a:p>
            <a:pPr eaLnBrk="1" hangingPunct="1"/>
            <a:r>
              <a:rPr lang="en-US" altLang="en-US" dirty="0" smtClean="0"/>
              <a:t>Nine-digit ATIN begins with number 9, has 93 in the middle </a:t>
            </a:r>
          </a:p>
          <a:p>
            <a:pPr eaLnBrk="1" hangingPunct="1"/>
            <a:r>
              <a:rPr lang="en-US" altLang="en-US" dirty="0" smtClean="0"/>
              <a:t>Use ATIN on return wherever child’s social security number is requested</a:t>
            </a:r>
          </a:p>
        </p:txBody>
      </p:sp>
      <p:pic>
        <p:nvPicPr>
          <p:cNvPr id="17412"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24800" y="142875"/>
            <a:ext cx="10668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5-Point Star 6"/>
          <p:cNvSpPr/>
          <p:nvPr/>
        </p:nvSpPr>
        <p:spPr>
          <a:xfrm>
            <a:off x="6934200" y="227013"/>
            <a:ext cx="822325" cy="82232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9" name="Footer Placeholder 8"/>
          <p:cNvSpPr>
            <a:spLocks noGrp="1"/>
          </p:cNvSpPr>
          <p:nvPr>
            <p:ph type="ftr" sz="quarter" idx="13"/>
          </p:nvPr>
        </p:nvSpPr>
        <p:spPr/>
        <p:txBody>
          <a:bodyPr/>
          <a:lstStyle/>
          <a:p>
            <a:pPr>
              <a:defRPr/>
            </a:pPr>
            <a:r>
              <a:rPr lang="en-US" dirty="0"/>
              <a:t>NTTC Training – TY2016</a:t>
            </a:r>
          </a:p>
        </p:txBody>
      </p:sp>
      <p:sp>
        <p:nvSpPr>
          <p:cNvPr id="17415" name="Slide Number Placeholder 9"/>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67202F"/>
              </a:buClr>
              <a:buSzPct val="90000"/>
              <a:buFont typeface="Calibri" panose="020F0502020204030204" pitchFamily="34" charset="0"/>
              <a:buChar char="●"/>
              <a:defRPr sz="4000" b="1">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742950" indent="-285750">
              <a:spcBef>
                <a:spcPts val="500"/>
              </a:spcBef>
              <a:buClr>
                <a:srgbClr val="984807"/>
              </a:buClr>
              <a:buFont typeface="Calibri" panose="020F0502020204030204" pitchFamily="34" charset="0"/>
              <a:buChar char="−"/>
              <a:defRPr sz="3600" b="1">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143000" indent="-228600">
              <a:spcBef>
                <a:spcPts val="500"/>
              </a:spcBef>
              <a:buClr>
                <a:srgbClr val="215968"/>
              </a:buClr>
              <a:buSzPct val="120000"/>
              <a:buFont typeface="Calibri" panose="020F0502020204030204" pitchFamily="34" charset="0"/>
              <a:buChar char="▪"/>
              <a:defRPr sz="3200" b="1">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6pPr>
            <a:lvl7pPr marL="29718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7pPr>
            <a:lvl8pPr marL="34290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8pPr>
            <a:lvl9pPr marL="38862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9pPr>
          </a:lstStyle>
          <a:p>
            <a:pPr>
              <a:spcBef>
                <a:spcPct val="0"/>
              </a:spcBef>
              <a:buClrTx/>
              <a:buSzTx/>
              <a:buFontTx/>
              <a:buNone/>
            </a:pPr>
            <a:fld id="{47212096-D477-4D84-83A1-2F305A13C3D8}" type="slidenum">
              <a:rPr lang="en-US" altLang="en-US" sz="1200" b="0">
                <a:solidFill>
                  <a:srgbClr val="898989"/>
                </a:solidFill>
                <a:cs typeface="Calibri" panose="020F0502020204030204" pitchFamily="34" charset="0"/>
              </a:rPr>
              <a:pPr>
                <a:spcBef>
                  <a:spcPct val="0"/>
                </a:spcBef>
                <a:buClrTx/>
                <a:buSzTx/>
                <a:buFontTx/>
                <a:buNone/>
              </a:pPr>
              <a:t>7</a:t>
            </a:fld>
            <a:endParaRPr lang="en-US" altLang="en-US" sz="1200" b="0" dirty="0">
              <a:solidFill>
                <a:srgbClr val="898989"/>
              </a:solidFill>
              <a:cs typeface="Calibri" panose="020F050202020403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TP Has Child with ATIN</a:t>
            </a:r>
            <a:endParaRPr lang="en-US" dirty="0"/>
          </a:p>
        </p:txBody>
      </p:sp>
      <p:sp>
        <p:nvSpPr>
          <p:cNvPr id="4" name="Footer Placeholder 3"/>
          <p:cNvSpPr>
            <a:spLocks noGrp="1"/>
          </p:cNvSpPr>
          <p:nvPr>
            <p:ph type="ftr" sz="quarter" idx="13"/>
          </p:nvPr>
        </p:nvSpPr>
        <p:spPr/>
        <p:txBody>
          <a:bodyPr/>
          <a:lstStyle/>
          <a:p>
            <a:pPr>
              <a:defRPr/>
            </a:pPr>
            <a:r>
              <a:rPr lang="en-US" dirty="0" smtClean="0"/>
              <a:t>NTTC Training – TY2016</a:t>
            </a:r>
            <a:endParaRPr lang="en-US" dirty="0"/>
          </a:p>
        </p:txBody>
      </p:sp>
      <p:sp>
        <p:nvSpPr>
          <p:cNvPr id="5" name="Slide Number Placeholder 4"/>
          <p:cNvSpPr>
            <a:spLocks noGrp="1"/>
          </p:cNvSpPr>
          <p:nvPr>
            <p:ph type="sldNum" sz="quarter" idx="14"/>
          </p:nvPr>
        </p:nvSpPr>
        <p:spPr/>
        <p:txBody>
          <a:bodyPr/>
          <a:lstStyle/>
          <a:p>
            <a:pPr>
              <a:defRPr/>
            </a:pPr>
            <a:fld id="{8958156F-1DC6-47E2-A525-CEBB3F5574E9}" type="slidenum">
              <a:rPr lang="en-US" altLang="en-US" smtClean="0"/>
              <a:pPr>
                <a:defRPr/>
              </a:pPr>
              <a:t>8</a:t>
            </a:fld>
            <a:endParaRPr lang="en-US" altLang="en-US" dirty="0"/>
          </a:p>
        </p:txBody>
      </p:sp>
      <p:pic>
        <p:nvPicPr>
          <p:cNvPr id="1026" name="Picture 2"/>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sharpenSoften amount="25000"/>
                    </a14:imgEffect>
                  </a14:imgLayer>
                </a14:imgProps>
              </a:ext>
              <a:ext uri="{28A0092B-C50C-407E-A947-70E740481C1C}">
                <a14:useLocalDpi xmlns:a14="http://schemas.microsoft.com/office/drawing/2010/main" val="0"/>
              </a:ext>
            </a:extLst>
          </a:blip>
          <a:srcRect t="-978" b="20799"/>
          <a:stretch/>
        </p:blipFill>
        <p:spPr bwMode="auto">
          <a:xfrm>
            <a:off x="1207853" y="1752600"/>
            <a:ext cx="6793147" cy="43376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ounded Rectangle 6"/>
          <p:cNvSpPr/>
          <p:nvPr/>
        </p:nvSpPr>
        <p:spPr bwMode="auto">
          <a:xfrm>
            <a:off x="1219200" y="4267201"/>
            <a:ext cx="3352800" cy="68580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extLst>
      <p:ext uri="{BB962C8B-B14F-4D97-AF65-F5344CB8AC3E}">
        <p14:creationId xmlns:p14="http://schemas.microsoft.com/office/powerpoint/2010/main" val="5958728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altLang="en-US" dirty="0" smtClean="0"/>
              <a:t>TP Has Child with ATIN</a:t>
            </a:r>
            <a:endParaRPr lang="en-US" altLang="en-US" dirty="0" smtClean="0"/>
          </a:p>
        </p:txBody>
      </p:sp>
      <p:sp>
        <p:nvSpPr>
          <p:cNvPr id="39939" name="Content Placeholder 2"/>
          <p:cNvSpPr>
            <a:spLocks noGrp="1"/>
          </p:cNvSpPr>
          <p:nvPr>
            <p:ph sz="quarter" idx="12"/>
          </p:nvPr>
        </p:nvSpPr>
        <p:spPr/>
        <p:txBody>
          <a:bodyPr rtlCol="0">
            <a:normAutofit fontScale="85000" lnSpcReduction="20000"/>
          </a:bodyPr>
          <a:lstStyle/>
          <a:p>
            <a:pPr eaLnBrk="1" fontAlgn="auto" hangingPunct="1">
              <a:spcAft>
                <a:spcPts val="0"/>
              </a:spcAft>
              <a:defRPr/>
            </a:pPr>
            <a:r>
              <a:rPr lang="en-US" altLang="en-US" dirty="0" smtClean="0"/>
              <a:t>Can claim dependency exemption</a:t>
            </a:r>
          </a:p>
          <a:p>
            <a:pPr eaLnBrk="1" fontAlgn="auto" hangingPunct="1">
              <a:spcAft>
                <a:spcPts val="0"/>
              </a:spcAft>
              <a:defRPr/>
            </a:pPr>
            <a:r>
              <a:rPr lang="en-US" altLang="en-US" dirty="0" smtClean="0"/>
              <a:t>Can claim child or dependent care credit</a:t>
            </a:r>
          </a:p>
          <a:p>
            <a:pPr eaLnBrk="1" fontAlgn="auto" hangingPunct="1">
              <a:spcAft>
                <a:spcPts val="0"/>
              </a:spcAft>
              <a:defRPr/>
            </a:pPr>
            <a:r>
              <a:rPr lang="en-US" altLang="en-US" dirty="0" smtClean="0"/>
              <a:t>Can claim child tax credit/additional child tax credit (child must be US citizen or resident)</a:t>
            </a:r>
          </a:p>
          <a:p>
            <a:pPr eaLnBrk="1" fontAlgn="auto" hangingPunct="1">
              <a:spcAft>
                <a:spcPts val="0"/>
              </a:spcAft>
              <a:defRPr/>
            </a:pPr>
            <a:r>
              <a:rPr lang="en-US" altLang="en-US" dirty="0" smtClean="0"/>
              <a:t>Can claim adoption credit – out of scope</a:t>
            </a:r>
            <a:endParaRPr lang="en-US" altLang="en-US" dirty="0" smtClean="0"/>
          </a:p>
        </p:txBody>
      </p:sp>
      <p:pic>
        <p:nvPicPr>
          <p:cNvPr id="14340"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72400" y="106363"/>
            <a:ext cx="123825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5-Point Star 6"/>
          <p:cNvSpPr/>
          <p:nvPr/>
        </p:nvSpPr>
        <p:spPr>
          <a:xfrm>
            <a:off x="6797675" y="193675"/>
            <a:ext cx="822325" cy="82232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9" name="Footer Placeholder 8"/>
          <p:cNvSpPr>
            <a:spLocks noGrp="1"/>
          </p:cNvSpPr>
          <p:nvPr>
            <p:ph type="ftr" sz="quarter" idx="13"/>
          </p:nvPr>
        </p:nvSpPr>
        <p:spPr/>
        <p:txBody>
          <a:bodyPr/>
          <a:lstStyle/>
          <a:p>
            <a:pPr>
              <a:defRPr/>
            </a:pPr>
            <a:r>
              <a:rPr lang="en-US" dirty="0" smtClean="0"/>
              <a:t>NTTC Training – TY2016</a:t>
            </a:r>
            <a:endParaRPr lang="en-US" dirty="0"/>
          </a:p>
        </p:txBody>
      </p:sp>
      <p:sp>
        <p:nvSpPr>
          <p:cNvPr id="14343" name="Slide Number Placeholder 9"/>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67202F"/>
              </a:buClr>
              <a:buSzPct val="90000"/>
              <a:buFont typeface="Calibri" panose="020F0502020204030204" pitchFamily="34" charset="0"/>
              <a:buChar char="●"/>
              <a:defRPr sz="4000" b="1">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742950" indent="-285750">
              <a:spcBef>
                <a:spcPts val="500"/>
              </a:spcBef>
              <a:buClr>
                <a:srgbClr val="984807"/>
              </a:buClr>
              <a:buFont typeface="Calibri" panose="020F0502020204030204" pitchFamily="34" charset="0"/>
              <a:buChar char="−"/>
              <a:defRPr sz="3600" b="1">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143000" indent="-228600">
              <a:spcBef>
                <a:spcPts val="500"/>
              </a:spcBef>
              <a:buClr>
                <a:srgbClr val="215968"/>
              </a:buClr>
              <a:buSzPct val="120000"/>
              <a:buFont typeface="Calibri" panose="020F0502020204030204" pitchFamily="34" charset="0"/>
              <a:buChar char="▪"/>
              <a:defRPr sz="3200" b="1">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6pPr>
            <a:lvl7pPr marL="29718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7pPr>
            <a:lvl8pPr marL="34290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8pPr>
            <a:lvl9pPr marL="38862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9pPr>
          </a:lstStyle>
          <a:p>
            <a:pPr>
              <a:spcBef>
                <a:spcPct val="0"/>
              </a:spcBef>
              <a:buClrTx/>
              <a:buSzTx/>
              <a:buFontTx/>
              <a:buNone/>
            </a:pPr>
            <a:fld id="{5713C862-62EB-42FD-825C-BAB82EBABB25}" type="slidenum">
              <a:rPr lang="en-US" altLang="en-US" sz="1200" b="0" smtClean="0">
                <a:solidFill>
                  <a:srgbClr val="898989"/>
                </a:solidFill>
                <a:cs typeface="Calibri" panose="020F0502020204030204" pitchFamily="34" charset="0"/>
              </a:rPr>
              <a:pPr>
                <a:spcBef>
                  <a:spcPct val="0"/>
                </a:spcBef>
                <a:buClrTx/>
                <a:buSzTx/>
                <a:buFontTx/>
                <a:buNone/>
              </a:pPr>
              <a:t>9</a:t>
            </a:fld>
            <a:endParaRPr lang="en-US" altLang="en-US" sz="1200" b="0" dirty="0">
              <a:solidFill>
                <a:srgbClr val="898989"/>
              </a:solidFill>
              <a:cs typeface="Calibri" panose="020F050202020403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TTC">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TTC 2016 Template.potx" id="{30F31F80-841A-4692-9C16-96298E5C3365}" vid="{A1287FF5-2D37-48D3-BB4A-79C7722276E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~NTTC 2016 Template</Template>
  <TotalTime>0</TotalTime>
  <Words>1675</Words>
  <Application>Microsoft Office PowerPoint</Application>
  <PresentationFormat>On-screen Show (4:3)</PresentationFormat>
  <Paragraphs>292</Paragraphs>
  <Slides>32</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Verdana</vt:lpstr>
      <vt:lpstr>Wingdings</vt:lpstr>
      <vt:lpstr>NTTC</vt:lpstr>
      <vt:lpstr>IRS Issued Identification Numbers (ATINs and ITINs)</vt:lpstr>
      <vt:lpstr>IRS Issued Identification Numbers</vt:lpstr>
      <vt:lpstr>ATIN</vt:lpstr>
      <vt:lpstr>ATIN</vt:lpstr>
      <vt:lpstr>ATIN</vt:lpstr>
      <vt:lpstr>ATIN</vt:lpstr>
      <vt:lpstr>ATIN</vt:lpstr>
      <vt:lpstr>TP Has Child with ATIN</vt:lpstr>
      <vt:lpstr>TP Has Child with ATIN</vt:lpstr>
      <vt:lpstr>TP Has Child with ATIN</vt:lpstr>
      <vt:lpstr>ATIN</vt:lpstr>
      <vt:lpstr>ITIN</vt:lpstr>
      <vt:lpstr>ITIN</vt:lpstr>
      <vt:lpstr>Taxpayer with ITIN</vt:lpstr>
      <vt:lpstr>Taxpayer with ITIN</vt:lpstr>
      <vt:lpstr>Child Tax Credit with ITIN</vt:lpstr>
      <vt:lpstr>Taxpayer with ITIN</vt:lpstr>
      <vt:lpstr>Taxpayer with ITIN</vt:lpstr>
      <vt:lpstr>Apply for ITIN</vt:lpstr>
      <vt:lpstr>Apply for ITIN</vt:lpstr>
      <vt:lpstr>Apply for ITIN</vt:lpstr>
      <vt:lpstr>Apply for ITIN</vt:lpstr>
      <vt:lpstr>Apply for ITIN</vt:lpstr>
      <vt:lpstr>Apply for ITIN</vt:lpstr>
      <vt:lpstr>Apply for ITIN</vt:lpstr>
      <vt:lpstr>Apply for ITIN</vt:lpstr>
      <vt:lpstr>NEW: Must Renew an ITIN</vt:lpstr>
      <vt:lpstr>Must Renew an ITIN</vt:lpstr>
      <vt:lpstr>Must Renew an ITIN</vt:lpstr>
      <vt:lpstr>Taxpayer Summary –  ITIN/ATIN</vt:lpstr>
      <vt:lpstr>Taxpayer Summary –  ITIN/ATIN</vt:lpstr>
      <vt:lpstr>IRS Issued Identification Numbers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2013-11-01T18:45:24Z</dcterms:created>
  <dcterms:modified xsi:type="dcterms:W3CDTF">2016-12-20T02:46:01Z</dcterms:modified>
</cp:coreProperties>
</file>